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4" r:id="rId3"/>
    <p:sldMasterId id="2147483655" r:id="rId4"/>
    <p:sldMasterId id="2147483669" r:id="rId5"/>
  </p:sldMasterIdLst>
  <p:sldIdLst>
    <p:sldId id="337" r:id="rId6"/>
    <p:sldId id="339" r:id="rId7"/>
    <p:sldId id="266" r:id="rId8"/>
    <p:sldId id="385" r:id="rId9"/>
    <p:sldId id="377" r:id="rId10"/>
    <p:sldId id="383" r:id="rId11"/>
    <p:sldId id="281" r:id="rId12"/>
    <p:sldId id="317" r:id="rId13"/>
    <p:sldId id="384" r:id="rId14"/>
    <p:sldId id="318" r:id="rId15"/>
    <p:sldId id="320" r:id="rId16"/>
    <p:sldId id="322" r:id="rId17"/>
    <p:sldId id="334" r:id="rId18"/>
    <p:sldId id="359" r:id="rId19"/>
    <p:sldId id="379" r:id="rId20"/>
    <p:sldId id="344" r:id="rId21"/>
    <p:sldId id="269" r:id="rId22"/>
    <p:sldId id="346" r:id="rId23"/>
    <p:sldId id="277" r:id="rId24"/>
    <p:sldId id="370" r:id="rId25"/>
    <p:sldId id="372" r:id="rId26"/>
    <p:sldId id="328" r:id="rId27"/>
    <p:sldId id="324"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C483"/>
    <a:srgbClr val="1AB5D4"/>
    <a:srgbClr val="A44A93"/>
    <a:srgbClr val="FF3300"/>
    <a:srgbClr val="FFCC99"/>
    <a:srgbClr val="CC3300"/>
    <a:srgbClr val="FFFF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78" autoAdjust="0"/>
    <p:restoredTop sz="95597" autoAdjust="0"/>
  </p:normalViewPr>
  <p:slideViewPr>
    <p:cSldViewPr>
      <p:cViewPr varScale="1">
        <p:scale>
          <a:sx n="41" d="100"/>
          <a:sy n="41" d="100"/>
        </p:scale>
        <p:origin x="-12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B5B4A8-DE6B-4928-8656-3739ABE40462}" type="slidenum">
              <a:rPr lang="en-US"/>
              <a:pPr/>
              <a:t>‹#›</a:t>
            </a:fld>
            <a:endParaRPr lang="en-US"/>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12FE3F-4D8F-433F-9FD0-C691F6535F99}" type="slidenum">
              <a:rPr lang="en-US"/>
              <a:pPr/>
              <a:t>‹#›</a:t>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1AEBF8-9624-4238-9BE5-4345AB26E3CB}" type="slidenum">
              <a:rPr lang="en-US"/>
              <a:pPr/>
              <a:t>‹#›</a:t>
            </a:fld>
            <a:endParaRPr lang="en-US"/>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777873-2CD0-4A75-92C7-661C45D96943}" type="slidenum">
              <a:rPr lang="en-US"/>
              <a:pPr/>
              <a:t>‹#›</a:t>
            </a:fld>
            <a:endParaRPr lang="en-US"/>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1E1DBC-A2ED-4FFE-BB23-7F03606A1093}" type="slidenum">
              <a:rPr lang="en-US"/>
              <a:pPr/>
              <a:t>‹#›</a:t>
            </a:fld>
            <a:endParaRPr lang="en-US"/>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D89A6E-6105-4847-99E5-0B4C11F20D90}" type="slidenum">
              <a:rPr lang="en-US"/>
              <a:pPr/>
              <a:t>‹#›</a:t>
            </a:fld>
            <a:endParaRPr lang="en-US"/>
          </a:p>
        </p:txBody>
      </p:sp>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2DF1EF-3D04-4135-9D2C-A8369A08E66C}" type="slidenum">
              <a:rPr lang="en-US"/>
              <a:pPr/>
              <a:t>‹#›</a:t>
            </a:fld>
            <a:endParaRPr lang="en-US"/>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FE1D9CB-EDEA-4B75-BA44-B3B61CC2100F}" type="slidenum">
              <a:rPr lang="en-US"/>
              <a:pPr/>
              <a:t>‹#›</a:t>
            </a:fld>
            <a:endParaRPr lang="en-US"/>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133D09-196A-47A9-B5EB-8BBEEC7B04FF}" type="slidenum">
              <a:rPr lang="en-US"/>
              <a:pPr/>
              <a:t>‹#›</a:t>
            </a:fld>
            <a:endParaRPr lang="en-US"/>
          </a:p>
        </p:txBody>
      </p:sp>
    </p:spTree>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82698B7-8044-4A7B-81A5-6046C8CC8FD4}" type="slidenum">
              <a:rPr lang="en-US"/>
              <a:pPr/>
              <a:t>‹#›</a:t>
            </a:fld>
            <a:endParaRPr lang="en-US"/>
          </a:p>
        </p:txBody>
      </p:sp>
    </p:spTree>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E8FAD9D-A76A-49D9-A395-CA6A12CF46EE}" type="slidenum">
              <a:rPr lang="en-US"/>
              <a:pPr/>
              <a:t>‹#›</a:t>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F473BE-C24C-4A8E-904F-B69957C42923}" type="slidenum">
              <a:rPr lang="en-US"/>
              <a:pPr/>
              <a:t>‹#›</a:t>
            </a:fld>
            <a:endParaRPr lang="en-US"/>
          </a:p>
        </p:txBody>
      </p:sp>
    </p:spTree>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A18A90-E199-4299-92C2-A5F054BE678A}" type="slidenum">
              <a:rPr lang="en-US"/>
              <a:pPr/>
              <a:t>‹#›</a:t>
            </a:fld>
            <a:endParaRPr lang="en-US"/>
          </a:p>
        </p:txBody>
      </p:sp>
    </p:spTree>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CC6337-720E-494B-9310-E523886CEC43}" type="slidenum">
              <a:rPr lang="en-US"/>
              <a:pPr/>
              <a:t>‹#›</a:t>
            </a:fld>
            <a:endParaRPr lang="en-US"/>
          </a:p>
        </p:txBody>
      </p:sp>
    </p:spTree>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3AB3F7-D6BD-4A0E-A920-05DA773BC277}" type="slidenum">
              <a:rPr lang="en-US"/>
              <a:pPr/>
              <a:t>‹#›</a:t>
            </a:fld>
            <a:endParaRPr lang="en-US"/>
          </a:p>
        </p:txBody>
      </p:sp>
    </p:spTree>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BA2940-DDC1-4FF5-8729-BD566DCC3B17}" type="slidenum">
              <a:rPr lang="en-US"/>
              <a:pPr/>
              <a:t>‹#›</a:t>
            </a:fld>
            <a:endParaRPr lang="en-US"/>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77AF5D-07A1-4BC9-9D84-0A938D61979D}" type="slidenum">
              <a:rPr lang="en-US"/>
              <a:pPr/>
              <a:t>‹#›</a:t>
            </a:fld>
            <a:endParaRPr lang="en-US"/>
          </a:p>
        </p:txBody>
      </p:sp>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4AB371-D605-47FE-B0AD-CCEFEE96BC00}" type="slidenum">
              <a:rPr lang="en-US"/>
              <a:pPr/>
              <a:t>‹#›</a:t>
            </a:fld>
            <a:endParaRPr lang="en-US"/>
          </a:p>
        </p:txBody>
      </p:sp>
    </p:spTree>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D22584E-6B50-4648-B1DA-9B8F0C80DA89}" type="slidenum">
              <a:rPr lang="en-US"/>
              <a:pPr/>
              <a:t>‹#›</a:t>
            </a:fld>
            <a:endParaRPr lang="en-US"/>
          </a:p>
        </p:txBody>
      </p:sp>
    </p:spTree>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DF7CFBC-D20F-4A14-9D73-FFA1D4C1712A}" type="slidenum">
              <a:rPr lang="en-US"/>
              <a:pPr/>
              <a:t>‹#›</a:t>
            </a:fld>
            <a:endParaRPr lang="en-US"/>
          </a:p>
        </p:txBody>
      </p:sp>
    </p:spTree>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5193D8E-9473-47F6-8659-6ECCB173F787}" type="slidenum">
              <a:rPr lang="en-US"/>
              <a:pPr/>
              <a:t>‹#›</a:t>
            </a:fld>
            <a:endParaRPr lang="en-US"/>
          </a:p>
        </p:txBody>
      </p:sp>
    </p:spTree>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CBFB816-0AF8-4E59-89F4-E4AC494A0CF6}" type="slidenum">
              <a:rPr lang="en-US"/>
              <a:pPr/>
              <a:t>‹#›</a:t>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F3CB17-E6FC-47CF-B952-981620CD784A}" type="slidenum">
              <a:rPr lang="en-US"/>
              <a:pPr/>
              <a:t>‹#›</a:t>
            </a:fld>
            <a:endParaRPr lang="en-US"/>
          </a:p>
        </p:txBody>
      </p:sp>
    </p:spTree>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4074B5-99C0-4217-8589-17E785926027}" type="slidenum">
              <a:rPr lang="en-US"/>
              <a:pPr/>
              <a:t>‹#›</a:t>
            </a:fld>
            <a:endParaRPr lang="en-US"/>
          </a:p>
        </p:txBody>
      </p:sp>
    </p:spTree>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4C3D10-7046-438D-971D-C41C5A4769A4}" type="slidenum">
              <a:rPr lang="en-US"/>
              <a:pPr/>
              <a:t>‹#›</a:t>
            </a:fld>
            <a:endParaRPr lang="en-US"/>
          </a:p>
        </p:txBody>
      </p:sp>
    </p:spTree>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17C0C2-E7D4-4E93-8B00-45C622ADFA97}" type="slidenum">
              <a:rPr lang="en-US"/>
              <a:pPr/>
              <a:t>‹#›</a:t>
            </a:fld>
            <a:endParaRPr lang="en-US"/>
          </a:p>
        </p:txBody>
      </p:sp>
    </p:spTree>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C15DCB-76FC-4BF6-8B5A-E6394F5F5BA1}" type="slidenum">
              <a:rPr lang="en-US"/>
              <a:pPr/>
              <a:t>‹#›</a:t>
            </a:fld>
            <a:endParaRPr lang="en-US"/>
          </a:p>
        </p:txBody>
      </p:sp>
    </p:spTree>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685800" y="2438400"/>
            <a:ext cx="7772400" cy="1143000"/>
          </a:xfrm>
        </p:spPr>
        <p:txBody>
          <a:bodyPr anchor="b"/>
          <a:lstStyle>
            <a:lvl1pPr>
              <a:defRPr/>
            </a:lvl1pPr>
          </a:lstStyle>
          <a:p>
            <a:r>
              <a:rPr lang="en-US"/>
              <a:t>Click to edit Master title style</a:t>
            </a:r>
          </a:p>
        </p:txBody>
      </p:sp>
      <p:sp>
        <p:nvSpPr>
          <p:cNvPr id="144387" name="Rectangle 3"/>
          <p:cNvSpPr>
            <a:spLocks noGrp="1" noChangeArrowheads="1"/>
          </p:cNvSpPr>
          <p:nvPr>
            <p:ph type="subTitle" idx="1"/>
          </p:nvPr>
        </p:nvSpPr>
        <p:spPr>
          <a:xfrm>
            <a:off x="1295400" y="35814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0F43FC0-4418-4792-B133-7A77840B3835}"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7F5FF7-463B-46FA-B927-1439748A6F2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5031EC-D825-4123-9B8E-BB06680BDE76}"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DC1FDF-C7A8-4325-81CB-ED4774A4C1AA}"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81DA178-25D8-4E46-AD5D-DB01C7CB73B2}"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998137E-C5DB-4195-B084-B6008E13BEA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E8CAFC-6DFD-45DF-8AE3-5C3ABB622988}" type="slidenum">
              <a:rPr lang="en-US"/>
              <a:pPr/>
              <a:t>‹#›</a:t>
            </a:fld>
            <a:endParaRPr lang="en-US"/>
          </a:p>
        </p:txBody>
      </p:sp>
    </p:spTree>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D27D5AA-CB3D-4BAF-873E-A2C38543BB34}"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DA3D22-ADE4-4C1B-8196-7CC70F6842B1}"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1FC32BD-2787-41EE-978D-CA4E3E26A517}"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8D28C-22AA-4B89-83BC-9897117EF9B5}"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D9D558-5425-4FF6-9B2D-4F3A5D0D5B93}"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grpSp>
      <p:sp>
        <p:nvSpPr>
          <p:cNvPr id="29287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928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E39AC693-CC5F-41BB-9E5F-30764C60DA38}" type="slidenum">
              <a:rPr lang="en-US"/>
              <a:pPr/>
              <a:t>‹#›</a:t>
            </a:fld>
            <a:endParaRPr lang="en-US"/>
          </a:p>
        </p:txBody>
      </p:sp>
    </p:spTree>
  </p:cSld>
  <p:clrMapOvr>
    <a:masterClrMapping/>
  </p:clrMapOvr>
  <p:transition>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514C1D44-D8AF-47AF-B8FE-D18056A02E52}" type="slidenum">
              <a:rPr lang="en-US"/>
              <a:pPr/>
              <a:t>‹#›</a:t>
            </a:fld>
            <a:endParaRPr lang="en-US"/>
          </a:p>
        </p:txBody>
      </p:sp>
    </p:spTree>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64D3077F-69F2-48A8-94B2-E9F342540D73}" type="slidenum">
              <a:rPr lang="en-US"/>
              <a:pPr/>
              <a:t>‹#›</a:t>
            </a:fld>
            <a:endParaRPr lang="en-US"/>
          </a:p>
        </p:txBody>
      </p:sp>
    </p:spTree>
  </p:cSld>
  <p:clrMapOvr>
    <a:masterClrMapping/>
  </p:clrMapOvr>
  <p:transition>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DAF0C2F-12FF-4E7C-B034-D14CB7291519}" type="slidenum">
              <a:rPr lang="en-US"/>
              <a:pPr/>
              <a:t>‹#›</a:t>
            </a:fld>
            <a:endParaRPr lang="en-US"/>
          </a:p>
        </p:txBody>
      </p:sp>
    </p:spTree>
  </p:cSld>
  <p:clrMapOvr>
    <a:masterClrMapping/>
  </p:clrMapOvr>
  <p:transition>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7B6D0563-FE35-423E-8F36-1002F02F19DD}" type="slidenum">
              <a:rPr lang="en-US"/>
              <a:pPr/>
              <a:t>‹#›</a:t>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54E8A7-C4A7-4524-A711-CF20A0A6F302}" type="slidenum">
              <a:rPr lang="en-US"/>
              <a:pPr/>
              <a:t>‹#›</a:t>
            </a:fld>
            <a:endParaRPr lang="en-US"/>
          </a:p>
        </p:txBody>
      </p:sp>
    </p:spTree>
  </p:cSld>
  <p:clrMapOvr>
    <a:masterClrMapping/>
  </p:clrMapOvr>
  <p:transition>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1831A5BF-1C3A-4D5F-9105-1335881480E1}" type="slidenum">
              <a:rPr lang="en-US"/>
              <a:pPr/>
              <a:t>‹#›</a:t>
            </a:fld>
            <a:endParaRPr lang="en-US"/>
          </a:p>
        </p:txBody>
      </p:sp>
    </p:spTree>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2F5BB0D3-4CD9-495F-AE36-15CEE127EAE3}" type="slidenum">
              <a:rPr lang="en-US"/>
              <a:pPr/>
              <a:t>‹#›</a:t>
            </a:fld>
            <a:endParaRPr lang="en-US"/>
          </a:p>
        </p:txBody>
      </p:sp>
    </p:spTree>
  </p:cSld>
  <p:clrMapOvr>
    <a:masterClrMapping/>
  </p:clrMapOvr>
  <p:transition>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044652F9-A48A-4FD3-8EC1-CB5984DF2012}" type="slidenum">
              <a:rPr lang="en-US"/>
              <a:pPr/>
              <a:t>‹#›</a:t>
            </a:fld>
            <a:endParaRPr lang="en-US"/>
          </a:p>
        </p:txBody>
      </p:sp>
    </p:spTree>
  </p:cSld>
  <p:clrMapOvr>
    <a:masterClrMapping/>
  </p:clrMapOvr>
  <p:transition>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3908C0EA-A1F5-41B7-B96D-148C2C75C7CB}" type="slidenum">
              <a:rPr lang="en-US"/>
              <a:pPr/>
              <a:t>‹#›</a:t>
            </a:fld>
            <a:endParaRPr lang="en-US"/>
          </a:p>
        </p:txBody>
      </p:sp>
    </p:spTree>
  </p:cSld>
  <p:clrMapOvr>
    <a:masterClrMapping/>
  </p:clrMapOvr>
  <p:transition>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480FD8B1-5238-42E3-BCF9-29BD1E45EACB}" type="slidenum">
              <a:rPr lang="en-US"/>
              <a:pPr/>
              <a:t>‹#›</a:t>
            </a:fld>
            <a:endParaRPr lang="en-US"/>
          </a:p>
        </p:txBody>
      </p:sp>
    </p:spTree>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69118D10-7FDE-4612-80B5-927D40CBAA19}" type="slidenum">
              <a:rPr lang="en-US"/>
              <a:pPr/>
              <a:t>‹#›</a:t>
            </a:fld>
            <a:endParaRPr lang="en-US"/>
          </a:p>
        </p:txBody>
      </p:sp>
    </p:spTree>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8778DB57-07F0-4A9A-A1D9-F952AA38EC3C}" type="slidenum">
              <a:rPr lang="en-US"/>
              <a:pPr/>
              <a:t>‹#›</a:t>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16FC40-B82F-424B-BB8B-6B0D5EB3801E}" type="slidenum">
              <a:rPr lang="en-US"/>
              <a:pPr/>
              <a:t>‹#›</a:t>
            </a:fld>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6DFC61D-0288-42FF-9A5F-23488F2EFD87}" type="slidenum">
              <a:rPr lang="en-US"/>
              <a:pPr/>
              <a:t>‹#›</a:t>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5884B9-1AD4-47EF-9659-E732079A02D0}" type="slidenum">
              <a:rPr lang="en-US"/>
              <a:pPr/>
              <a:t>‹#›</a:t>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D3F90F-F832-4F27-987D-0087A490427A}"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95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2B72C04-AB95-4AAB-8070-321B127056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972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972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19E16E5-D503-4225-864D-64699DAAEB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25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25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1FE3076-6CF6-4C56-892D-C751D17F16A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A4D556AF-C4AB-4F8B-A1E6-D61A90C5034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smtClean="0">
              <a:latin typeface="Tahoma" panose="020B0604030504040204" pitchFamily="34" charset="0"/>
            </a:endParaRPr>
          </a:p>
        </p:txBody>
      </p:sp>
      <p:sp>
        <p:nvSpPr>
          <p:cNvPr id="51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smtClean="0">
              <a:latin typeface="Tahoma" panose="020B0604030504040204" pitchFamily="34" charset="0"/>
            </a:endParaRPr>
          </a:p>
        </p:txBody>
      </p:sp>
      <p:sp>
        <p:nvSpPr>
          <p:cNvPr id="5124"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smtClean="0">
              <a:latin typeface="Tahoma" panose="020B0604030504040204" pitchFamily="34" charset="0"/>
            </a:endParaRPr>
          </a:p>
        </p:txBody>
      </p:sp>
      <p:sp>
        <p:nvSpPr>
          <p:cNvPr id="51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smtClean="0">
              <a:latin typeface="Tahoma" panose="020B0604030504040204" pitchFamily="34" charset="0"/>
            </a:endParaRPr>
          </a:p>
        </p:txBody>
      </p:sp>
      <p:sp>
        <p:nvSpPr>
          <p:cNvPr id="51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smtClean="0">
              <a:latin typeface="Tahoma" panose="020B0604030504040204" pitchFamily="34" charset="0"/>
            </a:endParaRPr>
          </a:p>
        </p:txBody>
      </p:sp>
      <p:sp>
        <p:nvSpPr>
          <p:cNvPr id="5127"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smtClean="0">
              <a:latin typeface="Tahoma" panose="020B0604030504040204" pitchFamily="34" charset="0"/>
            </a:endParaRPr>
          </a:p>
        </p:txBody>
      </p:sp>
      <p:sp>
        <p:nvSpPr>
          <p:cNvPr id="51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en-US" smtClean="0">
              <a:latin typeface="Tahoma" panose="020B0604030504040204" pitchFamily="34" charset="0"/>
            </a:endParaRPr>
          </a:p>
        </p:txBody>
      </p:sp>
      <p:sp>
        <p:nvSpPr>
          <p:cNvPr id="512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cs typeface="Arial" charset="0"/>
              </a:defRPr>
            </a:lvl1pPr>
          </a:lstStyle>
          <a:p>
            <a:pPr>
              <a:defRPr/>
            </a:pPr>
            <a:endParaRPr lang="en-US"/>
          </a:p>
        </p:txBody>
      </p:sp>
      <p:sp>
        <p:nvSpPr>
          <p:cNvPr id="2918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cs typeface="Arial" charset="0"/>
              </a:defRPr>
            </a:lvl1pPr>
          </a:lstStyle>
          <a:p>
            <a:pPr>
              <a:defRPr/>
            </a:pPr>
            <a:endParaRPr lang="en-US"/>
          </a:p>
        </p:txBody>
      </p:sp>
      <p:sp>
        <p:nvSpPr>
          <p:cNvPr id="2918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Tahoma" pitchFamily="34" charset="0"/>
              </a:defRPr>
            </a:lvl1pPr>
          </a:lstStyle>
          <a:p>
            <a:fld id="{9371210E-5A01-45A0-B632-3AB13E5AA5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p:randomBar dir="ver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5.xml"/><Relationship Id="rId1" Type="http://schemas.openxmlformats.org/officeDocument/2006/relationships/video" Target="file:///F:\Khoa%20Co%20Cuc\Cay%20xu%20lanh.wm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5.xml"/><Relationship Id="rId1" Type="http://schemas.openxmlformats.org/officeDocument/2006/relationships/video" Target="file:///F:\Khoa%20Co%20Cuc\Cay%20xu%20nong.wm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5.xml"/><Relationship Id="rId1" Type="http://schemas.openxmlformats.org/officeDocument/2006/relationships/video" Target="file:///F:\Khoa%20Co%20Cuc\Phoi%20ao%20quan.wmv"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5.xml"/><Relationship Id="rId1" Type="http://schemas.openxmlformats.org/officeDocument/2006/relationships/video" Target="file:///F:\Khoa%20Co%20Cuc\Cay%20xanh.mpg"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jpeg"/><Relationship Id="rId1" Type="http://schemas.openxmlformats.org/officeDocument/2006/relationships/slideLayout" Target="../slideLayouts/slideLayout5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1.xml"/><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56.xml"/><Relationship Id="rId5" Type="http://schemas.openxmlformats.org/officeDocument/2006/relationships/image" Target="../media/image22.gif"/><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0.xml"/><Relationship Id="rId1" Type="http://schemas.openxmlformats.org/officeDocument/2006/relationships/themeOverride" Target="../theme/themeOverride1.xml"/><Relationship Id="rId6" Type="http://schemas.openxmlformats.org/officeDocument/2006/relationships/image" Target="../media/image35.gif"/><Relationship Id="rId5" Type="http://schemas.openxmlformats.org/officeDocument/2006/relationships/image" Target="../media/image8.gif"/><Relationship Id="rId4" Type="http://schemas.openxmlformats.org/officeDocument/2006/relationships/hyperlink" Target="Tro%20choi%20da%20hoan%20chinh%202009/THU%20SUC-LTV.pp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51.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5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1.xml"/><Relationship Id="rId5" Type="http://schemas.openxmlformats.org/officeDocument/2006/relationships/image" Target="../media/image8.gif"/><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5.xml"/><Relationship Id="rId1" Type="http://schemas.openxmlformats.org/officeDocument/2006/relationships/video" Target="file:///F:\Khoa%20Co%20Cuc\Dong%20vat%20xu%20nong.m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5.xml"/><Relationship Id="rId1" Type="http://schemas.openxmlformats.org/officeDocument/2006/relationships/video" Target="file:///F:\Khoa%20Co%20Cuc\Dong%20vat%20xu%20lanh.mpg"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gif"/><Relationship Id="rId1" Type="http://schemas.openxmlformats.org/officeDocument/2006/relationships/slideLayout" Target="../slideLayouts/slideLayout5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Text Box 3"/>
          <p:cNvSpPr txBox="1">
            <a:spLocks noChangeArrowheads="1"/>
          </p:cNvSpPr>
          <p:nvPr/>
        </p:nvSpPr>
        <p:spPr bwMode="auto">
          <a:xfrm>
            <a:off x="0" y="228600"/>
            <a:ext cx="2743200" cy="519113"/>
          </a:xfrm>
          <a:prstGeom prst="rect">
            <a:avLst/>
          </a:prstGeom>
          <a:noFill/>
          <a:ln w="9525">
            <a:noFill/>
            <a:miter lim="800000"/>
            <a:headEnd/>
            <a:tailEnd/>
          </a:ln>
        </p:spPr>
        <p:txBody>
          <a:bodyPr>
            <a:spAutoFit/>
          </a:bodyPr>
          <a:lstStyle/>
          <a:p>
            <a:pPr eaLnBrk="1" hangingPunct="1">
              <a:spcBef>
                <a:spcPct val="50000"/>
              </a:spcBef>
            </a:pPr>
            <a:r>
              <a:rPr lang="en-US" sz="2800">
                <a:solidFill>
                  <a:srgbClr val="0000FF"/>
                </a:solidFill>
              </a:rPr>
              <a:t>Kiểm tra bài cũ:</a:t>
            </a:r>
          </a:p>
        </p:txBody>
      </p:sp>
      <p:sp>
        <p:nvSpPr>
          <p:cNvPr id="187397" name="Text Box 5"/>
          <p:cNvSpPr txBox="1">
            <a:spLocks noChangeArrowheads="1"/>
          </p:cNvSpPr>
          <p:nvPr/>
        </p:nvSpPr>
        <p:spPr bwMode="auto">
          <a:xfrm>
            <a:off x="2819400" y="228600"/>
            <a:ext cx="4267200" cy="762000"/>
          </a:xfrm>
          <a:prstGeom prst="rect">
            <a:avLst/>
          </a:prstGeom>
          <a:noFill/>
          <a:ln w="9525" algn="ctr">
            <a:noFill/>
            <a:miter lim="800000"/>
            <a:headEnd/>
            <a:tailEnd/>
          </a:ln>
        </p:spPr>
        <p:txBody>
          <a:bodyPr>
            <a:spAutoFit/>
          </a:bodyPr>
          <a:lstStyle/>
          <a:p>
            <a:pPr eaLnBrk="1" hangingPunct="1">
              <a:spcBef>
                <a:spcPct val="50000"/>
              </a:spcBef>
            </a:pPr>
            <a:r>
              <a:rPr lang="en-US" sz="4400">
                <a:solidFill>
                  <a:schemeClr val="folHlink"/>
                </a:solidFill>
              </a:rPr>
              <a:t>Các nguồn nhiệt</a:t>
            </a:r>
          </a:p>
        </p:txBody>
      </p:sp>
      <p:sp>
        <p:nvSpPr>
          <p:cNvPr id="187398" name="Text Box 6"/>
          <p:cNvSpPr txBox="1">
            <a:spLocks noChangeArrowheads="1"/>
          </p:cNvSpPr>
          <p:nvPr/>
        </p:nvSpPr>
        <p:spPr bwMode="auto">
          <a:xfrm>
            <a:off x="1524000" y="1600200"/>
            <a:ext cx="3810000" cy="579438"/>
          </a:xfrm>
          <a:prstGeom prst="rect">
            <a:avLst/>
          </a:prstGeom>
          <a:noFill/>
          <a:ln w="9525" algn="ctr">
            <a:noFill/>
            <a:miter lim="800000"/>
            <a:headEnd/>
            <a:tailEnd/>
          </a:ln>
        </p:spPr>
        <p:txBody>
          <a:bodyPr>
            <a:spAutoFit/>
          </a:bodyPr>
          <a:lstStyle/>
          <a:p>
            <a:pPr eaLnBrk="1" hangingPunct="1">
              <a:spcBef>
                <a:spcPct val="50000"/>
              </a:spcBef>
            </a:pPr>
            <a:r>
              <a:rPr lang="en-US" sz="2800">
                <a:solidFill>
                  <a:srgbClr val="CC0000"/>
                </a:solidFill>
              </a:rPr>
              <a:t>Chọn ý đúng</a:t>
            </a:r>
            <a:r>
              <a:rPr lang="en-US" sz="3200">
                <a:solidFill>
                  <a:srgbClr val="CC0000"/>
                </a:solidFill>
              </a:rPr>
              <a:t>:</a:t>
            </a:r>
          </a:p>
        </p:txBody>
      </p:sp>
      <p:pic>
        <p:nvPicPr>
          <p:cNvPr id="187399" name="Picture 7" descr="qustionbig_w"/>
          <p:cNvPicPr>
            <a:picLocks noChangeAspect="1" noChangeArrowheads="1" noCrop="1"/>
          </p:cNvPicPr>
          <p:nvPr/>
        </p:nvPicPr>
        <p:blipFill>
          <a:blip r:embed="rId2"/>
          <a:srcRect/>
          <a:stretch>
            <a:fillRect/>
          </a:stretch>
        </p:blipFill>
        <p:spPr bwMode="auto">
          <a:xfrm>
            <a:off x="609600" y="1524000"/>
            <a:ext cx="914400" cy="838200"/>
          </a:xfrm>
          <a:prstGeom prst="rect">
            <a:avLst/>
          </a:prstGeom>
          <a:noFill/>
          <a:ln w="9525">
            <a:noFill/>
            <a:miter lim="800000"/>
            <a:headEnd/>
            <a:tailEnd/>
          </a:ln>
        </p:spPr>
      </p:pic>
      <p:sp>
        <p:nvSpPr>
          <p:cNvPr id="187400" name="Text Box 8"/>
          <p:cNvSpPr txBox="1">
            <a:spLocks noChangeArrowheads="1"/>
          </p:cNvSpPr>
          <p:nvPr/>
        </p:nvSpPr>
        <p:spPr bwMode="auto">
          <a:xfrm>
            <a:off x="1295400" y="2362200"/>
            <a:ext cx="6400800" cy="830263"/>
          </a:xfrm>
          <a:prstGeom prst="rect">
            <a:avLst/>
          </a:prstGeom>
          <a:noFill/>
          <a:ln w="9525" algn="ctr">
            <a:noFill/>
            <a:miter lim="800000"/>
            <a:headEnd/>
            <a:tailEnd/>
          </a:ln>
        </p:spPr>
        <p:txBody>
          <a:bodyPr>
            <a:spAutoFit/>
          </a:bodyPr>
          <a:lstStyle/>
          <a:p>
            <a:pPr eaLnBrk="1" hangingPunct="1">
              <a:spcBef>
                <a:spcPct val="50000"/>
              </a:spcBef>
            </a:pPr>
            <a:r>
              <a:rPr lang="en-US">
                <a:solidFill>
                  <a:srgbClr val="0000FF"/>
                </a:solidFill>
              </a:rPr>
              <a:t>Câu 1:</a:t>
            </a:r>
            <a:r>
              <a:rPr lang="en-US"/>
              <a:t> </a:t>
            </a:r>
            <a:r>
              <a:rPr lang="en-US">
                <a:solidFill>
                  <a:srgbClr val="0000FF"/>
                </a:solidFill>
              </a:rPr>
              <a:t>Những việc nên làm để phòng tai nạn khi sử dụng các nguồn nhiệt:</a:t>
            </a:r>
          </a:p>
        </p:txBody>
      </p:sp>
      <p:sp>
        <p:nvSpPr>
          <p:cNvPr id="8199" name="Text Box 11"/>
          <p:cNvSpPr txBox="1">
            <a:spLocks noChangeArrowheads="1"/>
          </p:cNvSpPr>
          <p:nvPr/>
        </p:nvSpPr>
        <p:spPr bwMode="auto">
          <a:xfrm>
            <a:off x="762000" y="2819400"/>
            <a:ext cx="5715000" cy="457200"/>
          </a:xfrm>
          <a:prstGeom prst="rect">
            <a:avLst/>
          </a:prstGeom>
          <a:noFill/>
          <a:ln w="9525" algn="ctr">
            <a:noFill/>
            <a:miter lim="800000"/>
            <a:headEnd/>
            <a:tailEnd/>
          </a:ln>
        </p:spPr>
        <p:txBody>
          <a:bodyPr>
            <a:spAutoFit/>
          </a:bodyPr>
          <a:lstStyle/>
          <a:p>
            <a:pPr eaLnBrk="1" hangingPunct="1">
              <a:spcBef>
                <a:spcPct val="50000"/>
              </a:spcBef>
            </a:pPr>
            <a:endParaRPr lang="en-US"/>
          </a:p>
        </p:txBody>
      </p:sp>
      <p:sp>
        <p:nvSpPr>
          <p:cNvPr id="187406" name="Text Box 14"/>
          <p:cNvSpPr txBox="1">
            <a:spLocks noChangeArrowheads="1"/>
          </p:cNvSpPr>
          <p:nvPr/>
        </p:nvSpPr>
        <p:spPr bwMode="auto">
          <a:xfrm>
            <a:off x="1028700" y="3378200"/>
            <a:ext cx="7924800" cy="2678113"/>
          </a:xfrm>
          <a:prstGeom prst="rect">
            <a:avLst/>
          </a:prstGeom>
          <a:noFill/>
          <a:ln w="9525" algn="ctr">
            <a:noFill/>
            <a:miter lim="800000"/>
            <a:headEnd/>
            <a:tailEnd/>
          </a:ln>
        </p:spPr>
        <p:txBody>
          <a:bodyPr>
            <a:spAutoFit/>
          </a:bodyPr>
          <a:lstStyle/>
          <a:p>
            <a:pPr eaLnBrk="1" hangingPunct="1">
              <a:spcBef>
                <a:spcPct val="50000"/>
              </a:spcBef>
            </a:pPr>
            <a:r>
              <a:rPr lang="en-US">
                <a:solidFill>
                  <a:srgbClr val="0000FF"/>
                </a:solidFill>
              </a:rPr>
              <a:t>a) Tắt bếp, khoá bình ga khi sử dụng xong.</a:t>
            </a:r>
          </a:p>
          <a:p>
            <a:pPr eaLnBrk="1" hangingPunct="1">
              <a:spcBef>
                <a:spcPct val="50000"/>
              </a:spcBef>
            </a:pPr>
            <a:r>
              <a:rPr lang="en-US">
                <a:solidFill>
                  <a:srgbClr val="0000FF"/>
                </a:solidFill>
              </a:rPr>
              <a:t>b) Để bình xăng gần bếp.</a:t>
            </a:r>
          </a:p>
          <a:p>
            <a:pPr eaLnBrk="1" hangingPunct="1">
              <a:spcBef>
                <a:spcPct val="50000"/>
              </a:spcBef>
            </a:pPr>
            <a:r>
              <a:rPr lang="en-US">
                <a:solidFill>
                  <a:srgbClr val="0000FF"/>
                </a:solidFill>
              </a:rPr>
              <a:t>c) Khi ủi quần áo có thể tranh thủ làm nhiều việc khác.</a:t>
            </a:r>
          </a:p>
          <a:p>
            <a:pPr eaLnBrk="1" hangingPunct="1">
              <a:spcBef>
                <a:spcPct val="50000"/>
              </a:spcBef>
            </a:pPr>
            <a:r>
              <a:rPr lang="en-US">
                <a:solidFill>
                  <a:srgbClr val="0000FF"/>
                </a:solidFill>
              </a:rPr>
              <a:t>d) Không để trẻ em chơi đùa gần nơi đun nấu.</a:t>
            </a:r>
          </a:p>
          <a:p>
            <a:pPr eaLnBrk="1" hangingPunct="1">
              <a:spcBef>
                <a:spcPct val="50000"/>
              </a:spcBef>
            </a:pPr>
            <a:endParaRPr lang="en-US">
              <a:solidFill>
                <a:srgbClr val="0000FF"/>
              </a:solidFill>
            </a:endParaRPr>
          </a:p>
        </p:txBody>
      </p:sp>
      <p:sp>
        <p:nvSpPr>
          <p:cNvPr id="187408" name="Rectangle 16"/>
          <p:cNvSpPr>
            <a:spLocks noChangeArrowheads="1"/>
          </p:cNvSpPr>
          <p:nvPr/>
        </p:nvSpPr>
        <p:spPr bwMode="auto">
          <a:xfrm>
            <a:off x="533400" y="3352800"/>
            <a:ext cx="381000" cy="466725"/>
          </a:xfrm>
          <a:prstGeom prst="rect">
            <a:avLst/>
          </a:prstGeom>
          <a:noFill/>
          <a:ln w="9525" algn="ctr">
            <a:solidFill>
              <a:srgbClr val="0000FF"/>
            </a:solidFill>
            <a:miter lim="800000"/>
            <a:headEnd/>
            <a:tailEnd/>
          </a:ln>
        </p:spPr>
        <p:txBody>
          <a:bodyPr anchor="ctr">
            <a:spAutoFit/>
          </a:bodyPr>
          <a:lstStyle/>
          <a:p>
            <a:pPr algn="ctr" eaLnBrk="1" hangingPunct="1"/>
            <a:r>
              <a:rPr lang="en-US" b="1">
                <a:solidFill>
                  <a:srgbClr val="FF3300"/>
                </a:solidFill>
              </a:rPr>
              <a:t>Đ</a:t>
            </a:r>
          </a:p>
        </p:txBody>
      </p:sp>
      <p:sp>
        <p:nvSpPr>
          <p:cNvPr id="187409" name="Rectangle 17"/>
          <p:cNvSpPr>
            <a:spLocks noChangeArrowheads="1"/>
          </p:cNvSpPr>
          <p:nvPr/>
        </p:nvSpPr>
        <p:spPr bwMode="auto">
          <a:xfrm>
            <a:off x="533400" y="3886200"/>
            <a:ext cx="381000" cy="466725"/>
          </a:xfrm>
          <a:prstGeom prst="rect">
            <a:avLst/>
          </a:prstGeom>
          <a:noFill/>
          <a:ln w="9525" algn="ctr">
            <a:solidFill>
              <a:srgbClr val="0000FF"/>
            </a:solidFill>
            <a:miter lim="800000"/>
            <a:headEnd/>
            <a:tailEnd/>
          </a:ln>
        </p:spPr>
        <p:txBody>
          <a:bodyPr anchor="ctr">
            <a:spAutoFit/>
          </a:bodyPr>
          <a:lstStyle/>
          <a:p>
            <a:pPr algn="ctr" eaLnBrk="1" hangingPunct="1"/>
            <a:r>
              <a:rPr lang="en-US" b="1">
                <a:solidFill>
                  <a:srgbClr val="0066FF"/>
                </a:solidFill>
              </a:rPr>
              <a:t>S</a:t>
            </a:r>
          </a:p>
        </p:txBody>
      </p:sp>
      <p:sp>
        <p:nvSpPr>
          <p:cNvPr id="187411" name="Rectangle 19"/>
          <p:cNvSpPr>
            <a:spLocks noChangeArrowheads="1"/>
          </p:cNvSpPr>
          <p:nvPr/>
        </p:nvSpPr>
        <p:spPr bwMode="auto">
          <a:xfrm>
            <a:off x="533400" y="4419600"/>
            <a:ext cx="381000" cy="466725"/>
          </a:xfrm>
          <a:prstGeom prst="rect">
            <a:avLst/>
          </a:prstGeom>
          <a:noFill/>
          <a:ln w="9525" algn="ctr">
            <a:solidFill>
              <a:srgbClr val="0000FF"/>
            </a:solidFill>
            <a:miter lim="800000"/>
            <a:headEnd/>
            <a:tailEnd/>
          </a:ln>
        </p:spPr>
        <p:txBody>
          <a:bodyPr anchor="ctr">
            <a:spAutoFit/>
          </a:bodyPr>
          <a:lstStyle/>
          <a:p>
            <a:pPr algn="ctr" eaLnBrk="1" hangingPunct="1"/>
            <a:r>
              <a:rPr lang="en-US" b="1">
                <a:solidFill>
                  <a:srgbClr val="0066FF"/>
                </a:solidFill>
              </a:rPr>
              <a:t>S</a:t>
            </a:r>
          </a:p>
        </p:txBody>
      </p:sp>
      <p:sp>
        <p:nvSpPr>
          <p:cNvPr id="187412" name="Rectangle 20"/>
          <p:cNvSpPr>
            <a:spLocks noChangeArrowheads="1"/>
          </p:cNvSpPr>
          <p:nvPr/>
        </p:nvSpPr>
        <p:spPr bwMode="auto">
          <a:xfrm>
            <a:off x="533400" y="5029200"/>
            <a:ext cx="381000" cy="466725"/>
          </a:xfrm>
          <a:prstGeom prst="rect">
            <a:avLst/>
          </a:prstGeom>
          <a:noFill/>
          <a:ln w="9525" algn="ctr">
            <a:solidFill>
              <a:srgbClr val="0000FF"/>
            </a:solidFill>
            <a:miter lim="800000"/>
            <a:headEnd/>
            <a:tailEnd/>
          </a:ln>
        </p:spPr>
        <p:txBody>
          <a:bodyPr anchor="ctr">
            <a:spAutoFit/>
          </a:bodyPr>
          <a:lstStyle/>
          <a:p>
            <a:pPr algn="ctr" eaLnBrk="1" hangingPunct="1"/>
            <a:r>
              <a:rPr lang="en-US" b="1">
                <a:solidFill>
                  <a:srgbClr val="FF3300"/>
                </a:solidFill>
              </a:rPr>
              <a:t>Đ</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 calcmode="lin" valueType="num">
                                      <p:cBhvr>
                                        <p:cTn id="7" dur="1000" fill="hold"/>
                                        <p:tgtEl>
                                          <p:spTgt spid="187395"/>
                                        </p:tgtEl>
                                        <p:attrNameLst>
                                          <p:attrName>ppt_w</p:attrName>
                                        </p:attrNameLst>
                                      </p:cBhvr>
                                      <p:tavLst>
                                        <p:tav tm="0">
                                          <p:val>
                                            <p:strVal val="#ppt_w*0.70"/>
                                          </p:val>
                                        </p:tav>
                                        <p:tav tm="100000">
                                          <p:val>
                                            <p:strVal val="#ppt_w"/>
                                          </p:val>
                                        </p:tav>
                                      </p:tavLst>
                                    </p:anim>
                                    <p:anim calcmode="lin" valueType="num">
                                      <p:cBhvr>
                                        <p:cTn id="8" dur="1000" fill="hold"/>
                                        <p:tgtEl>
                                          <p:spTgt spid="187395"/>
                                        </p:tgtEl>
                                        <p:attrNameLst>
                                          <p:attrName>ppt_h</p:attrName>
                                        </p:attrNameLst>
                                      </p:cBhvr>
                                      <p:tavLst>
                                        <p:tav tm="0">
                                          <p:val>
                                            <p:strVal val="#ppt_h"/>
                                          </p:val>
                                        </p:tav>
                                        <p:tav tm="100000">
                                          <p:val>
                                            <p:strVal val="#ppt_h"/>
                                          </p:val>
                                        </p:tav>
                                      </p:tavLst>
                                    </p:anim>
                                    <p:animEffect transition="in" filter="fade">
                                      <p:cBhvr>
                                        <p:cTn id="9" dur="1000"/>
                                        <p:tgtEl>
                                          <p:spTgt spid="187395"/>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87397"/>
                                        </p:tgtEl>
                                        <p:attrNameLst>
                                          <p:attrName>style.visibility</p:attrName>
                                        </p:attrNameLst>
                                      </p:cBhvr>
                                      <p:to>
                                        <p:strVal val="visible"/>
                                      </p:to>
                                    </p:set>
                                    <p:anim calcmode="lin" valueType="num">
                                      <p:cBhvr>
                                        <p:cTn id="13" dur="500" fill="hold"/>
                                        <p:tgtEl>
                                          <p:spTgt spid="187397"/>
                                        </p:tgtEl>
                                        <p:attrNameLst>
                                          <p:attrName>ppt_w</p:attrName>
                                        </p:attrNameLst>
                                      </p:cBhvr>
                                      <p:tavLst>
                                        <p:tav tm="0">
                                          <p:val>
                                            <p:fltVal val="0"/>
                                          </p:val>
                                        </p:tav>
                                        <p:tav tm="100000">
                                          <p:val>
                                            <p:strVal val="#ppt_w"/>
                                          </p:val>
                                        </p:tav>
                                      </p:tavLst>
                                    </p:anim>
                                    <p:anim calcmode="lin" valueType="num">
                                      <p:cBhvr>
                                        <p:cTn id="14" dur="500" fill="hold"/>
                                        <p:tgtEl>
                                          <p:spTgt spid="187397"/>
                                        </p:tgtEl>
                                        <p:attrNameLst>
                                          <p:attrName>ppt_h</p:attrName>
                                        </p:attrNameLst>
                                      </p:cBhvr>
                                      <p:tavLst>
                                        <p:tav tm="0">
                                          <p:val>
                                            <p:fltVal val="0"/>
                                          </p:val>
                                        </p:tav>
                                        <p:tav tm="100000">
                                          <p:val>
                                            <p:strVal val="#ppt_h"/>
                                          </p:val>
                                        </p:tav>
                                      </p:tavLst>
                                    </p:anim>
                                    <p:animEffect transition="in" filter="fade">
                                      <p:cBhvr>
                                        <p:cTn id="15" dur="500"/>
                                        <p:tgtEl>
                                          <p:spTgt spid="1873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87399"/>
                                        </p:tgtEl>
                                        <p:attrNameLst>
                                          <p:attrName>style.visibility</p:attrName>
                                        </p:attrNameLst>
                                      </p:cBhvr>
                                      <p:to>
                                        <p:strVal val="visible"/>
                                      </p:to>
                                    </p:set>
                                    <p:animEffect transition="in" filter="dissolve">
                                      <p:cBhvr>
                                        <p:cTn id="20" dur="500"/>
                                        <p:tgtEl>
                                          <p:spTgt spid="187399"/>
                                        </p:tgtEl>
                                      </p:cBhvr>
                                    </p:animEffect>
                                  </p:childTnLst>
                                </p:cTn>
                              </p:par>
                            </p:childTnLst>
                          </p:cTn>
                        </p:par>
                        <p:par>
                          <p:cTn id="21" fill="hold" nodeType="afterGroup">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187398"/>
                                        </p:tgtEl>
                                        <p:attrNameLst>
                                          <p:attrName>style.visibility</p:attrName>
                                        </p:attrNameLst>
                                      </p:cBhvr>
                                      <p:to>
                                        <p:strVal val="visible"/>
                                      </p:to>
                                    </p:set>
                                    <p:anim calcmode="lin" valueType="num">
                                      <p:cBhvr>
                                        <p:cTn id="24" dur="500" fill="hold"/>
                                        <p:tgtEl>
                                          <p:spTgt spid="187398"/>
                                        </p:tgtEl>
                                        <p:attrNameLst>
                                          <p:attrName>ppt_w</p:attrName>
                                        </p:attrNameLst>
                                      </p:cBhvr>
                                      <p:tavLst>
                                        <p:tav tm="0">
                                          <p:val>
                                            <p:fltVal val="0"/>
                                          </p:val>
                                        </p:tav>
                                        <p:tav tm="100000">
                                          <p:val>
                                            <p:strVal val="#ppt_w"/>
                                          </p:val>
                                        </p:tav>
                                      </p:tavLst>
                                    </p:anim>
                                    <p:anim calcmode="lin" valueType="num">
                                      <p:cBhvr>
                                        <p:cTn id="25" dur="500" fill="hold"/>
                                        <p:tgtEl>
                                          <p:spTgt spid="187398"/>
                                        </p:tgtEl>
                                        <p:attrNameLst>
                                          <p:attrName>ppt_h</p:attrName>
                                        </p:attrNameLst>
                                      </p:cBhvr>
                                      <p:tavLst>
                                        <p:tav tm="0">
                                          <p:val>
                                            <p:fltVal val="0"/>
                                          </p:val>
                                        </p:tav>
                                        <p:tav tm="100000">
                                          <p:val>
                                            <p:strVal val="#ppt_h"/>
                                          </p:val>
                                        </p:tav>
                                      </p:tavLst>
                                    </p:anim>
                                    <p:animEffect transition="in" filter="fade">
                                      <p:cBhvr>
                                        <p:cTn id="26" dur="500"/>
                                        <p:tgtEl>
                                          <p:spTgt spid="187398"/>
                                        </p:tgtEl>
                                      </p:cBhvr>
                                    </p:animEffect>
                                  </p:childTnLst>
                                </p:cTn>
                              </p:par>
                            </p:childTnLst>
                          </p:cTn>
                        </p:par>
                        <p:par>
                          <p:cTn id="27" fill="hold" nodeType="afterGroup">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187400"/>
                                        </p:tgtEl>
                                        <p:attrNameLst>
                                          <p:attrName>style.visibility</p:attrName>
                                        </p:attrNameLst>
                                      </p:cBhvr>
                                      <p:to>
                                        <p:strVal val="visible"/>
                                      </p:to>
                                    </p:set>
                                    <p:anim calcmode="lin" valueType="num">
                                      <p:cBhvr>
                                        <p:cTn id="30" dur="500" fill="hold"/>
                                        <p:tgtEl>
                                          <p:spTgt spid="187400"/>
                                        </p:tgtEl>
                                        <p:attrNameLst>
                                          <p:attrName>ppt_w</p:attrName>
                                        </p:attrNameLst>
                                      </p:cBhvr>
                                      <p:tavLst>
                                        <p:tav tm="0">
                                          <p:val>
                                            <p:fltVal val="0"/>
                                          </p:val>
                                        </p:tav>
                                        <p:tav tm="100000">
                                          <p:val>
                                            <p:strVal val="#ppt_w"/>
                                          </p:val>
                                        </p:tav>
                                      </p:tavLst>
                                    </p:anim>
                                    <p:anim calcmode="lin" valueType="num">
                                      <p:cBhvr>
                                        <p:cTn id="31" dur="500" fill="hold"/>
                                        <p:tgtEl>
                                          <p:spTgt spid="18740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187406">
                                            <p:txEl>
                                              <p:pRg st="0" end="0"/>
                                            </p:txEl>
                                          </p:spTgt>
                                        </p:tgtEl>
                                        <p:attrNameLst>
                                          <p:attrName>style.visibility</p:attrName>
                                        </p:attrNameLst>
                                      </p:cBhvr>
                                      <p:to>
                                        <p:strVal val="visible"/>
                                      </p:to>
                                    </p:set>
                                    <p:anim calcmode="lin" valueType="num">
                                      <p:cBhvr>
                                        <p:cTn id="36" dur="1000" fill="hold"/>
                                        <p:tgtEl>
                                          <p:spTgt spid="18740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8740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8740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187406">
                                            <p:txEl>
                                              <p:pRg st="0" end="0"/>
                                            </p:txEl>
                                          </p:spTgt>
                                        </p:tgtEl>
                                      </p:cBhvr>
                                    </p:animEffect>
                                  </p:childTnLst>
                                </p:cTn>
                              </p:par>
                              <p:par>
                                <p:cTn id="40" presetID="31" presetClass="entr" presetSubtype="0" fill="hold" nodeType="withEffect">
                                  <p:stCondLst>
                                    <p:cond delay="0"/>
                                  </p:stCondLst>
                                  <p:iterate type="lt">
                                    <p:tmPct val="5000"/>
                                  </p:iterate>
                                  <p:childTnLst>
                                    <p:set>
                                      <p:cBhvr>
                                        <p:cTn id="41" dur="1" fill="hold">
                                          <p:stCondLst>
                                            <p:cond delay="0"/>
                                          </p:stCondLst>
                                        </p:cTn>
                                        <p:tgtEl>
                                          <p:spTgt spid="187406">
                                            <p:txEl>
                                              <p:pRg st="1" end="1"/>
                                            </p:txEl>
                                          </p:spTgt>
                                        </p:tgtEl>
                                        <p:attrNameLst>
                                          <p:attrName>style.visibility</p:attrName>
                                        </p:attrNameLst>
                                      </p:cBhvr>
                                      <p:to>
                                        <p:strVal val="visible"/>
                                      </p:to>
                                    </p:set>
                                    <p:anim calcmode="lin" valueType="num">
                                      <p:cBhvr>
                                        <p:cTn id="42" dur="1000" fill="hold"/>
                                        <p:tgtEl>
                                          <p:spTgt spid="187406">
                                            <p:txEl>
                                              <p:pRg st="1" end="1"/>
                                            </p:txEl>
                                          </p:spTgt>
                                        </p:tgtEl>
                                        <p:attrNameLst>
                                          <p:attrName>ppt_w</p:attrName>
                                        </p:attrNameLst>
                                      </p:cBhvr>
                                      <p:tavLst>
                                        <p:tav tm="0">
                                          <p:val>
                                            <p:fltVal val="0"/>
                                          </p:val>
                                        </p:tav>
                                        <p:tav tm="100000">
                                          <p:val>
                                            <p:strVal val="#ppt_w"/>
                                          </p:val>
                                        </p:tav>
                                      </p:tavLst>
                                    </p:anim>
                                    <p:anim calcmode="lin" valueType="num">
                                      <p:cBhvr>
                                        <p:cTn id="43" dur="1000" fill="hold"/>
                                        <p:tgtEl>
                                          <p:spTgt spid="187406">
                                            <p:txEl>
                                              <p:pRg st="1" end="1"/>
                                            </p:txEl>
                                          </p:spTgt>
                                        </p:tgtEl>
                                        <p:attrNameLst>
                                          <p:attrName>ppt_h</p:attrName>
                                        </p:attrNameLst>
                                      </p:cBhvr>
                                      <p:tavLst>
                                        <p:tav tm="0">
                                          <p:val>
                                            <p:fltVal val="0"/>
                                          </p:val>
                                        </p:tav>
                                        <p:tav tm="100000">
                                          <p:val>
                                            <p:strVal val="#ppt_h"/>
                                          </p:val>
                                        </p:tav>
                                      </p:tavLst>
                                    </p:anim>
                                    <p:anim calcmode="lin" valueType="num">
                                      <p:cBhvr>
                                        <p:cTn id="44" dur="1000" fill="hold"/>
                                        <p:tgtEl>
                                          <p:spTgt spid="187406">
                                            <p:txEl>
                                              <p:pRg st="1" end="1"/>
                                            </p:txEl>
                                          </p:spTgt>
                                        </p:tgtEl>
                                        <p:attrNameLst>
                                          <p:attrName>style.rotation</p:attrName>
                                        </p:attrNameLst>
                                      </p:cBhvr>
                                      <p:tavLst>
                                        <p:tav tm="0">
                                          <p:val>
                                            <p:fltVal val="90"/>
                                          </p:val>
                                        </p:tav>
                                        <p:tav tm="100000">
                                          <p:val>
                                            <p:fltVal val="0"/>
                                          </p:val>
                                        </p:tav>
                                      </p:tavLst>
                                    </p:anim>
                                    <p:animEffect transition="in" filter="fade">
                                      <p:cBhvr>
                                        <p:cTn id="45" dur="1000"/>
                                        <p:tgtEl>
                                          <p:spTgt spid="187406">
                                            <p:txEl>
                                              <p:pRg st="1" end="1"/>
                                            </p:txEl>
                                          </p:spTgt>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187406">
                                            <p:txEl>
                                              <p:pRg st="2" end="2"/>
                                            </p:txEl>
                                          </p:spTgt>
                                        </p:tgtEl>
                                        <p:attrNameLst>
                                          <p:attrName>style.visibility</p:attrName>
                                        </p:attrNameLst>
                                      </p:cBhvr>
                                      <p:to>
                                        <p:strVal val="visible"/>
                                      </p:to>
                                    </p:set>
                                    <p:anim calcmode="lin" valueType="num">
                                      <p:cBhvr>
                                        <p:cTn id="48" dur="1000" fill="hold"/>
                                        <p:tgtEl>
                                          <p:spTgt spid="187406">
                                            <p:txEl>
                                              <p:pRg st="2" end="2"/>
                                            </p:txEl>
                                          </p:spTgt>
                                        </p:tgtEl>
                                        <p:attrNameLst>
                                          <p:attrName>ppt_w</p:attrName>
                                        </p:attrNameLst>
                                      </p:cBhvr>
                                      <p:tavLst>
                                        <p:tav tm="0">
                                          <p:val>
                                            <p:fltVal val="0"/>
                                          </p:val>
                                        </p:tav>
                                        <p:tav tm="100000">
                                          <p:val>
                                            <p:strVal val="#ppt_w"/>
                                          </p:val>
                                        </p:tav>
                                      </p:tavLst>
                                    </p:anim>
                                    <p:anim calcmode="lin" valueType="num">
                                      <p:cBhvr>
                                        <p:cTn id="49" dur="1000" fill="hold"/>
                                        <p:tgtEl>
                                          <p:spTgt spid="187406">
                                            <p:txEl>
                                              <p:pRg st="2" end="2"/>
                                            </p:txEl>
                                          </p:spTgt>
                                        </p:tgtEl>
                                        <p:attrNameLst>
                                          <p:attrName>ppt_h</p:attrName>
                                        </p:attrNameLst>
                                      </p:cBhvr>
                                      <p:tavLst>
                                        <p:tav tm="0">
                                          <p:val>
                                            <p:fltVal val="0"/>
                                          </p:val>
                                        </p:tav>
                                        <p:tav tm="100000">
                                          <p:val>
                                            <p:strVal val="#ppt_h"/>
                                          </p:val>
                                        </p:tav>
                                      </p:tavLst>
                                    </p:anim>
                                    <p:anim calcmode="lin" valueType="num">
                                      <p:cBhvr>
                                        <p:cTn id="50" dur="1000" fill="hold"/>
                                        <p:tgtEl>
                                          <p:spTgt spid="187406">
                                            <p:txEl>
                                              <p:pRg st="2" end="2"/>
                                            </p:txEl>
                                          </p:spTgt>
                                        </p:tgtEl>
                                        <p:attrNameLst>
                                          <p:attrName>style.rotation</p:attrName>
                                        </p:attrNameLst>
                                      </p:cBhvr>
                                      <p:tavLst>
                                        <p:tav tm="0">
                                          <p:val>
                                            <p:fltVal val="90"/>
                                          </p:val>
                                        </p:tav>
                                        <p:tav tm="100000">
                                          <p:val>
                                            <p:fltVal val="0"/>
                                          </p:val>
                                        </p:tav>
                                      </p:tavLst>
                                    </p:anim>
                                    <p:animEffect transition="in" filter="fade">
                                      <p:cBhvr>
                                        <p:cTn id="51" dur="1000"/>
                                        <p:tgtEl>
                                          <p:spTgt spid="187406">
                                            <p:txEl>
                                              <p:pRg st="2" end="2"/>
                                            </p:txEl>
                                          </p:spTgt>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187406">
                                            <p:txEl>
                                              <p:pRg st="3" end="3"/>
                                            </p:txEl>
                                          </p:spTgt>
                                        </p:tgtEl>
                                        <p:attrNameLst>
                                          <p:attrName>style.visibility</p:attrName>
                                        </p:attrNameLst>
                                      </p:cBhvr>
                                      <p:to>
                                        <p:strVal val="visible"/>
                                      </p:to>
                                    </p:set>
                                    <p:anim calcmode="lin" valueType="num">
                                      <p:cBhvr>
                                        <p:cTn id="54" dur="1000" fill="hold"/>
                                        <p:tgtEl>
                                          <p:spTgt spid="187406">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187406">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187406">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187406">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187408"/>
                                        </p:tgtEl>
                                        <p:attrNameLst>
                                          <p:attrName>style.visibility</p:attrName>
                                        </p:attrNameLst>
                                      </p:cBhvr>
                                      <p:to>
                                        <p:strVal val="visible"/>
                                      </p:to>
                                    </p:set>
                                    <p:anim calcmode="lin" valueType="num">
                                      <p:cBhvr>
                                        <p:cTn id="62" dur="500" fill="hold"/>
                                        <p:tgtEl>
                                          <p:spTgt spid="187408"/>
                                        </p:tgtEl>
                                        <p:attrNameLst>
                                          <p:attrName>ppt_w</p:attrName>
                                        </p:attrNameLst>
                                      </p:cBhvr>
                                      <p:tavLst>
                                        <p:tav tm="0">
                                          <p:val>
                                            <p:fltVal val="0"/>
                                          </p:val>
                                        </p:tav>
                                        <p:tav tm="100000">
                                          <p:val>
                                            <p:strVal val="#ppt_w"/>
                                          </p:val>
                                        </p:tav>
                                      </p:tavLst>
                                    </p:anim>
                                    <p:anim calcmode="lin" valueType="num">
                                      <p:cBhvr>
                                        <p:cTn id="63" dur="500" fill="hold"/>
                                        <p:tgtEl>
                                          <p:spTgt spid="187408"/>
                                        </p:tgtEl>
                                        <p:attrNameLst>
                                          <p:attrName>ppt_h</p:attrName>
                                        </p:attrNameLst>
                                      </p:cBhvr>
                                      <p:tavLst>
                                        <p:tav tm="0">
                                          <p:val>
                                            <p:fltVal val="0"/>
                                          </p:val>
                                        </p:tav>
                                        <p:tav tm="100000">
                                          <p:val>
                                            <p:strVal val="#ppt_h"/>
                                          </p:val>
                                        </p:tav>
                                      </p:tavLst>
                                    </p:anim>
                                    <p:anim calcmode="lin" valueType="num">
                                      <p:cBhvr>
                                        <p:cTn id="64" dur="500" fill="hold"/>
                                        <p:tgtEl>
                                          <p:spTgt spid="187408"/>
                                        </p:tgtEl>
                                        <p:attrNameLst>
                                          <p:attrName>style.rotation</p:attrName>
                                        </p:attrNameLst>
                                      </p:cBhvr>
                                      <p:tavLst>
                                        <p:tav tm="0">
                                          <p:val>
                                            <p:fltVal val="90"/>
                                          </p:val>
                                        </p:tav>
                                        <p:tav tm="100000">
                                          <p:val>
                                            <p:fltVal val="0"/>
                                          </p:val>
                                        </p:tav>
                                      </p:tavLst>
                                    </p:anim>
                                    <p:animEffect transition="in" filter="fade">
                                      <p:cBhvr>
                                        <p:cTn id="65" dur="500"/>
                                        <p:tgtEl>
                                          <p:spTgt spid="187408"/>
                                        </p:tgtEl>
                                      </p:cBhvr>
                                    </p:animEffect>
                                  </p:childTnLst>
                                </p:cTn>
                              </p:par>
                            </p:childTnLst>
                          </p:cTn>
                        </p:par>
                        <p:par>
                          <p:cTn id="66" fill="hold" nodeType="afterGroup">
                            <p:stCondLst>
                              <p:cond delay="500"/>
                            </p:stCondLst>
                            <p:childTnLst>
                              <p:par>
                                <p:cTn id="67" presetID="31" presetClass="entr" presetSubtype="0" fill="hold" grpId="0" nodeType="afterEffect">
                                  <p:stCondLst>
                                    <p:cond delay="0"/>
                                  </p:stCondLst>
                                  <p:iterate type="lt">
                                    <p:tmPct val="5000"/>
                                  </p:iterate>
                                  <p:childTnLst>
                                    <p:set>
                                      <p:cBhvr>
                                        <p:cTn id="68" dur="1" fill="hold">
                                          <p:stCondLst>
                                            <p:cond delay="0"/>
                                          </p:stCondLst>
                                        </p:cTn>
                                        <p:tgtEl>
                                          <p:spTgt spid="187409"/>
                                        </p:tgtEl>
                                        <p:attrNameLst>
                                          <p:attrName>style.visibility</p:attrName>
                                        </p:attrNameLst>
                                      </p:cBhvr>
                                      <p:to>
                                        <p:strVal val="visible"/>
                                      </p:to>
                                    </p:set>
                                    <p:anim calcmode="lin" valueType="num">
                                      <p:cBhvr>
                                        <p:cTn id="69" dur="500" fill="hold"/>
                                        <p:tgtEl>
                                          <p:spTgt spid="187409"/>
                                        </p:tgtEl>
                                        <p:attrNameLst>
                                          <p:attrName>ppt_w</p:attrName>
                                        </p:attrNameLst>
                                      </p:cBhvr>
                                      <p:tavLst>
                                        <p:tav tm="0">
                                          <p:val>
                                            <p:fltVal val="0"/>
                                          </p:val>
                                        </p:tav>
                                        <p:tav tm="100000">
                                          <p:val>
                                            <p:strVal val="#ppt_w"/>
                                          </p:val>
                                        </p:tav>
                                      </p:tavLst>
                                    </p:anim>
                                    <p:anim calcmode="lin" valueType="num">
                                      <p:cBhvr>
                                        <p:cTn id="70" dur="500" fill="hold"/>
                                        <p:tgtEl>
                                          <p:spTgt spid="187409"/>
                                        </p:tgtEl>
                                        <p:attrNameLst>
                                          <p:attrName>ppt_h</p:attrName>
                                        </p:attrNameLst>
                                      </p:cBhvr>
                                      <p:tavLst>
                                        <p:tav tm="0">
                                          <p:val>
                                            <p:fltVal val="0"/>
                                          </p:val>
                                        </p:tav>
                                        <p:tav tm="100000">
                                          <p:val>
                                            <p:strVal val="#ppt_h"/>
                                          </p:val>
                                        </p:tav>
                                      </p:tavLst>
                                    </p:anim>
                                    <p:anim calcmode="lin" valueType="num">
                                      <p:cBhvr>
                                        <p:cTn id="71" dur="500" fill="hold"/>
                                        <p:tgtEl>
                                          <p:spTgt spid="187409"/>
                                        </p:tgtEl>
                                        <p:attrNameLst>
                                          <p:attrName>style.rotation</p:attrName>
                                        </p:attrNameLst>
                                      </p:cBhvr>
                                      <p:tavLst>
                                        <p:tav tm="0">
                                          <p:val>
                                            <p:fltVal val="90"/>
                                          </p:val>
                                        </p:tav>
                                        <p:tav tm="100000">
                                          <p:val>
                                            <p:fltVal val="0"/>
                                          </p:val>
                                        </p:tav>
                                      </p:tavLst>
                                    </p:anim>
                                    <p:animEffect transition="in" filter="fade">
                                      <p:cBhvr>
                                        <p:cTn id="72" dur="500"/>
                                        <p:tgtEl>
                                          <p:spTgt spid="187409"/>
                                        </p:tgtEl>
                                      </p:cBhvr>
                                    </p:animEffect>
                                  </p:childTnLst>
                                </p:cTn>
                              </p:par>
                            </p:childTnLst>
                          </p:cTn>
                        </p:par>
                        <p:par>
                          <p:cTn id="73" fill="hold" nodeType="afterGroup">
                            <p:stCondLst>
                              <p:cond delay="100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87411"/>
                                        </p:tgtEl>
                                        <p:attrNameLst>
                                          <p:attrName>style.visibility</p:attrName>
                                        </p:attrNameLst>
                                      </p:cBhvr>
                                      <p:to>
                                        <p:strVal val="visible"/>
                                      </p:to>
                                    </p:set>
                                    <p:anim calcmode="lin" valueType="num">
                                      <p:cBhvr>
                                        <p:cTn id="76" dur="500" fill="hold"/>
                                        <p:tgtEl>
                                          <p:spTgt spid="187411"/>
                                        </p:tgtEl>
                                        <p:attrNameLst>
                                          <p:attrName>ppt_w</p:attrName>
                                        </p:attrNameLst>
                                      </p:cBhvr>
                                      <p:tavLst>
                                        <p:tav tm="0">
                                          <p:val>
                                            <p:fltVal val="0"/>
                                          </p:val>
                                        </p:tav>
                                        <p:tav tm="100000">
                                          <p:val>
                                            <p:strVal val="#ppt_w"/>
                                          </p:val>
                                        </p:tav>
                                      </p:tavLst>
                                    </p:anim>
                                    <p:anim calcmode="lin" valueType="num">
                                      <p:cBhvr>
                                        <p:cTn id="77" dur="500" fill="hold"/>
                                        <p:tgtEl>
                                          <p:spTgt spid="187411"/>
                                        </p:tgtEl>
                                        <p:attrNameLst>
                                          <p:attrName>ppt_h</p:attrName>
                                        </p:attrNameLst>
                                      </p:cBhvr>
                                      <p:tavLst>
                                        <p:tav tm="0">
                                          <p:val>
                                            <p:fltVal val="0"/>
                                          </p:val>
                                        </p:tav>
                                        <p:tav tm="100000">
                                          <p:val>
                                            <p:strVal val="#ppt_h"/>
                                          </p:val>
                                        </p:tav>
                                      </p:tavLst>
                                    </p:anim>
                                    <p:anim calcmode="lin" valueType="num">
                                      <p:cBhvr>
                                        <p:cTn id="78" dur="500" fill="hold"/>
                                        <p:tgtEl>
                                          <p:spTgt spid="187411"/>
                                        </p:tgtEl>
                                        <p:attrNameLst>
                                          <p:attrName>style.rotation</p:attrName>
                                        </p:attrNameLst>
                                      </p:cBhvr>
                                      <p:tavLst>
                                        <p:tav tm="0">
                                          <p:val>
                                            <p:fltVal val="90"/>
                                          </p:val>
                                        </p:tav>
                                        <p:tav tm="100000">
                                          <p:val>
                                            <p:fltVal val="0"/>
                                          </p:val>
                                        </p:tav>
                                      </p:tavLst>
                                    </p:anim>
                                    <p:animEffect transition="in" filter="fade">
                                      <p:cBhvr>
                                        <p:cTn id="79" dur="500"/>
                                        <p:tgtEl>
                                          <p:spTgt spid="187411"/>
                                        </p:tgtEl>
                                      </p:cBhvr>
                                    </p:animEffect>
                                  </p:childTnLst>
                                </p:cTn>
                              </p:par>
                            </p:childTnLst>
                          </p:cTn>
                        </p:par>
                        <p:par>
                          <p:cTn id="80" fill="hold" nodeType="afterGroup">
                            <p:stCondLst>
                              <p:cond delay="1500"/>
                            </p:stCondLst>
                            <p:childTnLst>
                              <p:par>
                                <p:cTn id="81" presetID="31" presetClass="entr" presetSubtype="0" fill="hold" grpId="0" nodeType="afterEffect">
                                  <p:stCondLst>
                                    <p:cond delay="0"/>
                                  </p:stCondLst>
                                  <p:iterate type="lt">
                                    <p:tmPct val="5000"/>
                                  </p:iterate>
                                  <p:childTnLst>
                                    <p:set>
                                      <p:cBhvr>
                                        <p:cTn id="82" dur="1" fill="hold">
                                          <p:stCondLst>
                                            <p:cond delay="0"/>
                                          </p:stCondLst>
                                        </p:cTn>
                                        <p:tgtEl>
                                          <p:spTgt spid="187412"/>
                                        </p:tgtEl>
                                        <p:attrNameLst>
                                          <p:attrName>style.visibility</p:attrName>
                                        </p:attrNameLst>
                                      </p:cBhvr>
                                      <p:to>
                                        <p:strVal val="visible"/>
                                      </p:to>
                                    </p:set>
                                    <p:anim calcmode="lin" valueType="num">
                                      <p:cBhvr>
                                        <p:cTn id="83" dur="500" fill="hold"/>
                                        <p:tgtEl>
                                          <p:spTgt spid="187412"/>
                                        </p:tgtEl>
                                        <p:attrNameLst>
                                          <p:attrName>ppt_w</p:attrName>
                                        </p:attrNameLst>
                                      </p:cBhvr>
                                      <p:tavLst>
                                        <p:tav tm="0">
                                          <p:val>
                                            <p:fltVal val="0"/>
                                          </p:val>
                                        </p:tav>
                                        <p:tav tm="100000">
                                          <p:val>
                                            <p:strVal val="#ppt_w"/>
                                          </p:val>
                                        </p:tav>
                                      </p:tavLst>
                                    </p:anim>
                                    <p:anim calcmode="lin" valueType="num">
                                      <p:cBhvr>
                                        <p:cTn id="84" dur="500" fill="hold"/>
                                        <p:tgtEl>
                                          <p:spTgt spid="187412"/>
                                        </p:tgtEl>
                                        <p:attrNameLst>
                                          <p:attrName>ppt_h</p:attrName>
                                        </p:attrNameLst>
                                      </p:cBhvr>
                                      <p:tavLst>
                                        <p:tav tm="0">
                                          <p:val>
                                            <p:fltVal val="0"/>
                                          </p:val>
                                        </p:tav>
                                        <p:tav tm="100000">
                                          <p:val>
                                            <p:strVal val="#ppt_h"/>
                                          </p:val>
                                        </p:tav>
                                      </p:tavLst>
                                    </p:anim>
                                    <p:anim calcmode="lin" valueType="num">
                                      <p:cBhvr>
                                        <p:cTn id="85" dur="500" fill="hold"/>
                                        <p:tgtEl>
                                          <p:spTgt spid="187412"/>
                                        </p:tgtEl>
                                        <p:attrNameLst>
                                          <p:attrName>style.rotation</p:attrName>
                                        </p:attrNameLst>
                                      </p:cBhvr>
                                      <p:tavLst>
                                        <p:tav tm="0">
                                          <p:val>
                                            <p:fltVal val="90"/>
                                          </p:val>
                                        </p:tav>
                                        <p:tav tm="100000">
                                          <p:val>
                                            <p:fltVal val="0"/>
                                          </p:val>
                                        </p:tav>
                                      </p:tavLst>
                                    </p:anim>
                                    <p:animEffect transition="in" filter="fade">
                                      <p:cBhvr>
                                        <p:cTn id="86" dur="500"/>
                                        <p:tgtEl>
                                          <p:spTgt spid="18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P spid="187397" grpId="0"/>
      <p:bldP spid="187398" grpId="0"/>
      <p:bldP spid="187400" grpId="0"/>
      <p:bldP spid="187408" grpId="0" animBg="1"/>
      <p:bldP spid="187409" grpId="0" animBg="1"/>
      <p:bldP spid="187411" grpId="0" animBg="1"/>
      <p:bldP spid="1874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219200" y="533400"/>
            <a:ext cx="6096000" cy="457200"/>
          </a:xfrm>
          <a:prstGeom prst="rect">
            <a:avLst/>
          </a:prstGeom>
          <a:noFill/>
          <a:ln w="9525">
            <a:noFill/>
            <a:miter lim="800000"/>
            <a:headEnd/>
            <a:tailEnd/>
          </a:ln>
        </p:spPr>
        <p:txBody>
          <a:bodyPr>
            <a:spAutoFit/>
          </a:bodyPr>
          <a:lstStyle/>
          <a:p>
            <a:pPr algn="ctr" eaLnBrk="1" hangingPunct="1">
              <a:spcBef>
                <a:spcPct val="50000"/>
              </a:spcBef>
            </a:pPr>
            <a:endParaRPr lang="en-US">
              <a:solidFill>
                <a:srgbClr val="FFFF00"/>
              </a:solidFill>
            </a:endParaRPr>
          </a:p>
        </p:txBody>
      </p:sp>
      <p:pic>
        <p:nvPicPr>
          <p:cNvPr id="132110" name="Cay xu lanh.wmv">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2" name="Rectangle 15"/>
          <p:cNvSpPr>
            <a:spLocks noChangeArrowheads="1"/>
          </p:cNvSpPr>
          <p:nvPr/>
        </p:nvSpPr>
        <p:spPr bwMode="auto">
          <a:xfrm>
            <a:off x="685800" y="304800"/>
            <a:ext cx="7848600" cy="579438"/>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FFFF00"/>
                </a:solidFill>
              </a:rPr>
              <a:t>Hình ảnh một số thực vật sống ở xứ lạnh</a:t>
            </a:r>
          </a:p>
        </p:txBody>
      </p:sp>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321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2110"/>
                                        </p:tgtEl>
                                      </p:cBhvr>
                                    </p:cmd>
                                  </p:childTnLst>
                                </p:cTn>
                              </p:par>
                            </p:childTnLst>
                          </p:cTn>
                        </p:par>
                      </p:childTnLst>
                    </p:cTn>
                  </p:par>
                </p:childTnLst>
              </p:cTn>
              <p:nextCondLst>
                <p:cond evt="onClick" delay="0">
                  <p:tgtEl>
                    <p:spTgt spid="132110"/>
                  </p:tgtEl>
                </p:cond>
              </p:nextCondLst>
            </p:seq>
            <p:video>
              <p:cMediaNode>
                <p:cTn id="7" fill="hold" display="0">
                  <p:stCondLst>
                    <p:cond delay="indefinite"/>
                  </p:stCondLst>
                  <p:endCondLst>
                    <p:cond evt="onNext" delay="0">
                      <p:tgtEl>
                        <p:sldTgt/>
                      </p:tgtEl>
                    </p:cond>
                    <p:cond evt="onPrev" delay="0">
                      <p:tgtEl>
                        <p:sldTgt/>
                      </p:tgtEl>
                    </p:cond>
                  </p:endCondLst>
                </p:cTn>
                <p:tgtEl>
                  <p:spTgt spid="13211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838200" y="228600"/>
            <a:ext cx="6096000" cy="457200"/>
          </a:xfrm>
          <a:prstGeom prst="rect">
            <a:avLst/>
          </a:prstGeom>
          <a:noFill/>
          <a:ln w="9525">
            <a:noFill/>
            <a:miter lim="800000"/>
            <a:headEnd/>
            <a:tailEnd/>
          </a:ln>
        </p:spPr>
        <p:txBody>
          <a:bodyPr>
            <a:spAutoFit/>
          </a:bodyPr>
          <a:lstStyle/>
          <a:p>
            <a:pPr algn="ctr" eaLnBrk="1" hangingPunct="1">
              <a:spcBef>
                <a:spcPct val="50000"/>
              </a:spcBef>
            </a:pPr>
            <a:endParaRPr lang="en-US">
              <a:solidFill>
                <a:srgbClr val="FFFF00"/>
              </a:solidFill>
            </a:endParaRPr>
          </a:p>
        </p:txBody>
      </p:sp>
      <p:pic>
        <p:nvPicPr>
          <p:cNvPr id="134153" name="Cay xu nong.wmv">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7086600"/>
          </a:xfrm>
          <a:prstGeom prst="rect">
            <a:avLst/>
          </a:prstGeom>
          <a:noFill/>
          <a:ln w="9525">
            <a:noFill/>
            <a:miter lim="800000"/>
            <a:headEnd/>
            <a:tailEnd/>
          </a:ln>
        </p:spPr>
      </p:pic>
      <p:sp>
        <p:nvSpPr>
          <p:cNvPr id="18436" name="Rectangle 10"/>
          <p:cNvSpPr>
            <a:spLocks noChangeArrowheads="1"/>
          </p:cNvSpPr>
          <p:nvPr/>
        </p:nvSpPr>
        <p:spPr bwMode="auto">
          <a:xfrm>
            <a:off x="762000" y="304800"/>
            <a:ext cx="7713663" cy="579438"/>
          </a:xfrm>
          <a:prstGeom prst="rect">
            <a:avLst/>
          </a:prstGeom>
          <a:noFill/>
          <a:ln w="9525" algn="ctr">
            <a:noFill/>
            <a:miter lim="800000"/>
            <a:headEnd/>
            <a:tailEnd/>
          </a:ln>
        </p:spPr>
        <p:txBody>
          <a:bodyPr wrap="none">
            <a:spAutoFit/>
          </a:bodyPr>
          <a:lstStyle/>
          <a:p>
            <a:pPr eaLnBrk="1" hangingPunct="1">
              <a:spcBef>
                <a:spcPct val="50000"/>
              </a:spcBef>
            </a:pPr>
            <a:r>
              <a:rPr lang="en-US" sz="3200">
                <a:solidFill>
                  <a:srgbClr val="FFFF00"/>
                </a:solidFill>
              </a:rPr>
              <a:t>Hình ảnh một số thực vật sống ở xứ nóng</a:t>
            </a:r>
          </a:p>
        </p:txBody>
      </p:sp>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341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4153"/>
                                        </p:tgtEl>
                                      </p:cBhvr>
                                    </p:cmd>
                                  </p:childTnLst>
                                </p:cTn>
                              </p:par>
                            </p:childTnLst>
                          </p:cTn>
                        </p:par>
                      </p:childTnLst>
                    </p:cTn>
                  </p:par>
                </p:childTnLst>
              </p:cTn>
              <p:nextCondLst>
                <p:cond evt="onClick" delay="0">
                  <p:tgtEl>
                    <p:spTgt spid="134153"/>
                  </p:tgtEl>
                </p:cond>
              </p:nextCondLst>
            </p:seq>
            <p:video>
              <p:cMediaNode>
                <p:cTn id="7" fill="hold" display="0">
                  <p:stCondLst>
                    <p:cond delay="indefinite"/>
                  </p:stCondLst>
                  <p:endCondLst>
                    <p:cond evt="onNext" delay="0">
                      <p:tgtEl>
                        <p:sldTgt/>
                      </p:tgtEl>
                    </p:cond>
                    <p:cond evt="onPrev" delay="0">
                      <p:tgtEl>
                        <p:sldTgt/>
                      </p:tgtEl>
                    </p:cond>
                  </p:endCondLst>
                </p:cTn>
                <p:tgtEl>
                  <p:spTgt spid="13415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33400" y="457200"/>
            <a:ext cx="7620000" cy="1066800"/>
          </a:xfrm>
          <a:prstGeom prst="rect">
            <a:avLst/>
          </a:prstGeom>
          <a:noFill/>
          <a:ln w="9525">
            <a:noFill/>
            <a:miter lim="800000"/>
            <a:headEnd/>
            <a:tailEnd/>
          </a:ln>
        </p:spPr>
        <p:txBody>
          <a:bodyPr>
            <a:spAutoFit/>
          </a:bodyPr>
          <a:lstStyle/>
          <a:p>
            <a:pPr algn="ctr" eaLnBrk="1" hangingPunct="1">
              <a:spcBef>
                <a:spcPct val="50000"/>
              </a:spcBef>
            </a:pPr>
            <a:r>
              <a:rPr lang="en-US" sz="3200">
                <a:solidFill>
                  <a:srgbClr val="0000FF"/>
                </a:solidFill>
              </a:rPr>
              <a:t>II.Vai trò của nhiệt đối với con người, động vật, thực vật</a:t>
            </a:r>
          </a:p>
        </p:txBody>
      </p:sp>
      <p:sp>
        <p:nvSpPr>
          <p:cNvPr id="136196" name="Text Box 4"/>
          <p:cNvSpPr txBox="1">
            <a:spLocks noChangeArrowheads="1"/>
          </p:cNvSpPr>
          <p:nvPr/>
        </p:nvSpPr>
        <p:spPr bwMode="auto">
          <a:xfrm>
            <a:off x="304800" y="1706563"/>
            <a:ext cx="3657600" cy="579437"/>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FF0000"/>
                </a:solidFill>
              </a:rPr>
              <a:t>Câu hỏi thảo luận:</a:t>
            </a:r>
          </a:p>
        </p:txBody>
      </p:sp>
      <p:pic>
        <p:nvPicPr>
          <p:cNvPr id="19460" name="Picture 7" descr="flower2DivWHT[1]"/>
          <p:cNvPicPr>
            <a:picLocks noChangeAspect="1" noChangeArrowheads="1" noCrop="1"/>
          </p:cNvPicPr>
          <p:nvPr/>
        </p:nvPicPr>
        <p:blipFill>
          <a:blip r:embed="rId2"/>
          <a:srcRect/>
          <a:stretch>
            <a:fillRect/>
          </a:stretch>
        </p:blipFill>
        <p:spPr bwMode="auto">
          <a:xfrm rot="10800000">
            <a:off x="228600" y="5943600"/>
            <a:ext cx="4427538" cy="684213"/>
          </a:xfrm>
          <a:prstGeom prst="rect">
            <a:avLst/>
          </a:prstGeom>
          <a:noFill/>
          <a:ln w="9525">
            <a:noFill/>
            <a:miter lim="800000"/>
            <a:headEnd/>
            <a:tailEnd/>
          </a:ln>
        </p:spPr>
      </p:pic>
      <p:pic>
        <p:nvPicPr>
          <p:cNvPr id="19461" name="Picture 8" descr="flower2DivWHT[1]"/>
          <p:cNvPicPr>
            <a:picLocks noChangeAspect="1" noChangeArrowheads="1" noCrop="1"/>
          </p:cNvPicPr>
          <p:nvPr/>
        </p:nvPicPr>
        <p:blipFill>
          <a:blip r:embed="rId2"/>
          <a:srcRect/>
          <a:stretch>
            <a:fillRect/>
          </a:stretch>
        </p:blipFill>
        <p:spPr bwMode="auto">
          <a:xfrm rot="10800000">
            <a:off x="4716463" y="5943600"/>
            <a:ext cx="4427537" cy="684213"/>
          </a:xfrm>
          <a:prstGeom prst="rect">
            <a:avLst/>
          </a:prstGeom>
          <a:noFill/>
          <a:ln w="9525">
            <a:noFill/>
            <a:miter lim="800000"/>
            <a:headEnd/>
            <a:tailEnd/>
          </a:ln>
        </p:spPr>
      </p:pic>
      <p:sp>
        <p:nvSpPr>
          <p:cNvPr id="136205" name="Rectangle 13"/>
          <p:cNvSpPr>
            <a:spLocks noChangeArrowheads="1"/>
          </p:cNvSpPr>
          <p:nvPr/>
        </p:nvSpPr>
        <p:spPr bwMode="auto">
          <a:xfrm>
            <a:off x="685800" y="4724400"/>
            <a:ext cx="6934200" cy="946150"/>
          </a:xfrm>
          <a:prstGeom prst="rect">
            <a:avLst/>
          </a:prstGeom>
          <a:noFill/>
          <a:ln w="9525" algn="ctr">
            <a:noFill/>
            <a:miter lim="800000"/>
            <a:headEnd/>
            <a:tailEnd/>
          </a:ln>
        </p:spPr>
        <p:txBody>
          <a:bodyPr>
            <a:spAutoFit/>
          </a:bodyPr>
          <a:lstStyle/>
          <a:p>
            <a:pPr eaLnBrk="1" hangingPunct="1">
              <a:spcBef>
                <a:spcPct val="50000"/>
              </a:spcBef>
            </a:pPr>
            <a:r>
              <a:rPr lang="en-US" sz="2800">
                <a:solidFill>
                  <a:srgbClr val="0000FF"/>
                </a:solidFill>
              </a:rPr>
              <a:t>-Nhóm 5+6+7+8: Nêu vai trò của nhiệt đối với sự sống động vật, thực vật.</a:t>
            </a:r>
          </a:p>
        </p:txBody>
      </p:sp>
      <p:sp>
        <p:nvSpPr>
          <p:cNvPr id="136206" name="Rectangle 14"/>
          <p:cNvSpPr>
            <a:spLocks noChangeArrowheads="1"/>
          </p:cNvSpPr>
          <p:nvPr/>
        </p:nvSpPr>
        <p:spPr bwMode="auto">
          <a:xfrm>
            <a:off x="762000" y="3657600"/>
            <a:ext cx="6705600" cy="946150"/>
          </a:xfrm>
          <a:prstGeom prst="rect">
            <a:avLst/>
          </a:prstGeom>
          <a:noFill/>
          <a:ln w="9525" algn="ctr">
            <a:noFill/>
            <a:miter lim="800000"/>
            <a:headEnd/>
            <a:tailEnd/>
          </a:ln>
        </p:spPr>
        <p:txBody>
          <a:bodyPr>
            <a:spAutoFit/>
          </a:bodyPr>
          <a:lstStyle/>
          <a:p>
            <a:pPr eaLnBrk="1" hangingPunct="1">
              <a:spcBef>
                <a:spcPct val="50000"/>
              </a:spcBef>
              <a:buFontTx/>
              <a:buChar char="-"/>
            </a:pPr>
            <a:r>
              <a:rPr lang="en-US" sz="2800">
                <a:solidFill>
                  <a:srgbClr val="0000FF"/>
                </a:solidFill>
              </a:rPr>
              <a:t>Nhóm 1+2+3+4: Nêu vai trò của nhiệt đối với sự sống của con người.</a:t>
            </a:r>
          </a:p>
        </p:txBody>
      </p:sp>
      <p:sp>
        <p:nvSpPr>
          <p:cNvPr id="136208" name="Text Box 16"/>
          <p:cNvSpPr txBox="1">
            <a:spLocks noChangeArrowheads="1"/>
          </p:cNvSpPr>
          <p:nvPr/>
        </p:nvSpPr>
        <p:spPr bwMode="auto">
          <a:xfrm>
            <a:off x="3657600" y="1752600"/>
            <a:ext cx="3124200" cy="579438"/>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0000FF"/>
                </a:solidFill>
              </a:rPr>
              <a:t>Nhóm 4 (2phút)</a:t>
            </a:r>
          </a:p>
        </p:txBody>
      </p:sp>
      <p:sp>
        <p:nvSpPr>
          <p:cNvPr id="136209" name="Text Box 17"/>
          <p:cNvSpPr txBox="1">
            <a:spLocks noChangeArrowheads="1"/>
          </p:cNvSpPr>
          <p:nvPr/>
        </p:nvSpPr>
        <p:spPr bwMode="auto">
          <a:xfrm>
            <a:off x="609600" y="2362200"/>
            <a:ext cx="5791200" cy="946150"/>
          </a:xfrm>
          <a:prstGeom prst="rect">
            <a:avLst/>
          </a:prstGeom>
          <a:solidFill>
            <a:schemeClr val="bg1"/>
          </a:solidFill>
          <a:ln w="9525" algn="ctr">
            <a:noFill/>
            <a:miter lim="800000"/>
            <a:headEnd/>
            <a:tailEnd/>
          </a:ln>
        </p:spPr>
        <p:txBody>
          <a:bodyPr>
            <a:spAutoFit/>
          </a:bodyPr>
          <a:lstStyle/>
          <a:p>
            <a:pPr eaLnBrk="1" hangingPunct="1">
              <a:spcBef>
                <a:spcPct val="50000"/>
              </a:spcBef>
            </a:pPr>
            <a:r>
              <a:rPr lang="en-US" sz="2800">
                <a:solidFill>
                  <a:srgbClr val="0000FF"/>
                </a:solidFill>
              </a:rPr>
              <a:t>  Nêu vai trò của nhiệt đối với con người, động vật, thực vật.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p:cTn id="7" dur="1000" fill="hold"/>
                                        <p:tgtEl>
                                          <p:spTgt spid="136196"/>
                                        </p:tgtEl>
                                        <p:attrNameLst>
                                          <p:attrName>ppt_x</p:attrName>
                                        </p:attrNameLst>
                                      </p:cBhvr>
                                      <p:tavLst>
                                        <p:tav tm="0">
                                          <p:val>
                                            <p:strVal val="#ppt_x-.2"/>
                                          </p:val>
                                        </p:tav>
                                        <p:tav tm="100000">
                                          <p:val>
                                            <p:strVal val="#ppt_x"/>
                                          </p:val>
                                        </p:tav>
                                      </p:tavLst>
                                    </p:anim>
                                    <p:anim calcmode="lin" valueType="num">
                                      <p:cBhvr>
                                        <p:cTn id="8" dur="1000" fill="hold"/>
                                        <p:tgtEl>
                                          <p:spTgt spid="1361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6196"/>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36208"/>
                                        </p:tgtEl>
                                        <p:attrNameLst>
                                          <p:attrName>style.visibility</p:attrName>
                                        </p:attrNameLst>
                                      </p:cBhvr>
                                      <p:to>
                                        <p:strVal val="visible"/>
                                      </p:to>
                                    </p:set>
                                    <p:anim calcmode="discrete" valueType="clr">
                                      <p:cBhvr override="childStyle">
                                        <p:cTn id="13" dur="80"/>
                                        <p:tgtEl>
                                          <p:spTgt spid="13620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6208"/>
                                        </p:tgtEl>
                                        <p:attrNameLst>
                                          <p:attrName>fillcolor</p:attrName>
                                        </p:attrNameLst>
                                      </p:cBhvr>
                                      <p:tavLst>
                                        <p:tav tm="0">
                                          <p:val>
                                            <p:clrVal>
                                              <a:schemeClr val="accent2"/>
                                            </p:clrVal>
                                          </p:val>
                                        </p:tav>
                                        <p:tav tm="50000">
                                          <p:val>
                                            <p:clrVal>
                                              <a:schemeClr val="hlink"/>
                                            </p:clrVal>
                                          </p:val>
                                        </p:tav>
                                      </p:tavLst>
                                    </p:anim>
                                    <p:set>
                                      <p:cBhvr>
                                        <p:cTn id="15" dur="80"/>
                                        <p:tgtEl>
                                          <p:spTgt spid="136208"/>
                                        </p:tgtEl>
                                        <p:attrNameLst>
                                          <p:attrName>fill.type</p:attrName>
                                        </p:attrNameLst>
                                      </p:cBhvr>
                                      <p:to>
                                        <p:strVal val="solid"/>
                                      </p:to>
                                    </p:set>
                                  </p:childTnLst>
                                </p:cTn>
                              </p:par>
                            </p:childTnLst>
                          </p:cTn>
                        </p:par>
                        <p:par>
                          <p:cTn id="16" fill="hold" nodeType="afterGroup">
                            <p:stCondLst>
                              <p:cond delay="1520"/>
                            </p:stCondLst>
                            <p:childTnLst>
                              <p:par>
                                <p:cTn id="17" presetID="21" presetClass="entr" presetSubtype="4" fill="hold" grpId="0" nodeType="afterEffect">
                                  <p:stCondLst>
                                    <p:cond delay="0"/>
                                  </p:stCondLst>
                                  <p:childTnLst>
                                    <p:set>
                                      <p:cBhvr>
                                        <p:cTn id="18" dur="1" fill="hold">
                                          <p:stCondLst>
                                            <p:cond delay="0"/>
                                          </p:stCondLst>
                                        </p:cTn>
                                        <p:tgtEl>
                                          <p:spTgt spid="136209"/>
                                        </p:tgtEl>
                                        <p:attrNameLst>
                                          <p:attrName>style.visibility</p:attrName>
                                        </p:attrNameLst>
                                      </p:cBhvr>
                                      <p:to>
                                        <p:strVal val="visible"/>
                                      </p:to>
                                    </p:set>
                                    <p:animEffect transition="in" filter="wheel(4)">
                                      <p:cBhvr>
                                        <p:cTn id="19" dur="500"/>
                                        <p:tgtEl>
                                          <p:spTgt spid="1362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36206">
                                            <p:txEl>
                                              <p:pRg st="0" end="0"/>
                                            </p:txEl>
                                          </p:spTgt>
                                        </p:tgtEl>
                                        <p:attrNameLst>
                                          <p:attrName>style.visibility</p:attrName>
                                        </p:attrNameLst>
                                      </p:cBhvr>
                                      <p:to>
                                        <p:strVal val="visible"/>
                                      </p:to>
                                    </p:set>
                                    <p:anim calcmode="lin" valueType="num">
                                      <p:cBhvr>
                                        <p:cTn id="24" dur="500" fill="hold"/>
                                        <p:tgtEl>
                                          <p:spTgt spid="13620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620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136205"/>
                                        </p:tgtEl>
                                        <p:attrNameLst>
                                          <p:attrName>style.visibility</p:attrName>
                                        </p:attrNameLst>
                                      </p:cBhvr>
                                      <p:to>
                                        <p:strVal val="visible"/>
                                      </p:to>
                                    </p:set>
                                    <p:anim calcmode="lin" valueType="num">
                                      <p:cBhvr>
                                        <p:cTn id="30" dur="500" fill="hold"/>
                                        <p:tgtEl>
                                          <p:spTgt spid="136205"/>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136205"/>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136205"/>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136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136205" grpId="0"/>
      <p:bldP spid="136208" grpId="0"/>
      <p:bldP spid="1362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838200" y="228600"/>
            <a:ext cx="6096000" cy="457200"/>
          </a:xfrm>
          <a:prstGeom prst="rect">
            <a:avLst/>
          </a:prstGeom>
          <a:noFill/>
          <a:ln w="9525">
            <a:noFill/>
            <a:miter lim="800000"/>
            <a:headEnd/>
            <a:tailEnd/>
          </a:ln>
        </p:spPr>
        <p:txBody>
          <a:bodyPr>
            <a:spAutoFit/>
          </a:bodyPr>
          <a:lstStyle/>
          <a:p>
            <a:pPr algn="ctr" eaLnBrk="1" hangingPunct="1">
              <a:spcBef>
                <a:spcPct val="50000"/>
              </a:spcBef>
            </a:pPr>
            <a:endParaRPr lang="en-US">
              <a:solidFill>
                <a:srgbClr val="FFFF00"/>
              </a:solidFill>
            </a:endParaRPr>
          </a:p>
        </p:txBody>
      </p:sp>
      <p:sp>
        <p:nvSpPr>
          <p:cNvPr id="20483" name="Rectangle 10"/>
          <p:cNvSpPr>
            <a:spLocks noChangeArrowheads="1"/>
          </p:cNvSpPr>
          <p:nvPr/>
        </p:nvSpPr>
        <p:spPr bwMode="auto">
          <a:xfrm>
            <a:off x="381000" y="762000"/>
            <a:ext cx="7772400" cy="641350"/>
          </a:xfrm>
          <a:prstGeom prst="rect">
            <a:avLst/>
          </a:prstGeom>
          <a:noFill/>
          <a:ln w="9525" algn="ctr">
            <a:noFill/>
            <a:miter lim="800000"/>
            <a:headEnd/>
            <a:tailEnd/>
          </a:ln>
        </p:spPr>
        <p:txBody>
          <a:bodyPr>
            <a:spAutoFit/>
          </a:bodyPr>
          <a:lstStyle/>
          <a:p>
            <a:pPr eaLnBrk="1" hangingPunct="1">
              <a:spcBef>
                <a:spcPct val="50000"/>
              </a:spcBef>
            </a:pPr>
            <a:r>
              <a:rPr lang="en-US" sz="3600">
                <a:solidFill>
                  <a:srgbClr val="0000FF"/>
                </a:solidFill>
              </a:rPr>
              <a:t>II.Vai trò của nhiệt đối với con người</a:t>
            </a:r>
          </a:p>
        </p:txBody>
      </p:sp>
      <p:pic>
        <p:nvPicPr>
          <p:cNvPr id="155659" name="Phoi ao quan.wmv">
            <a:hlinkClick r:id="" action="ppaction://media"/>
          </p:cNvPr>
          <p:cNvPicPr>
            <a:picLocks noRot="1" noChangeAspect="1" noChangeArrowheads="1"/>
          </p:cNvPicPr>
          <p:nvPr>
            <a:videoFile r:link="rId1"/>
          </p:nvPr>
        </p:nvPicPr>
        <p:blipFill>
          <a:blip r:embed="rId3"/>
          <a:srcRect/>
          <a:stretch>
            <a:fillRect/>
          </a:stretch>
        </p:blipFill>
        <p:spPr bwMode="auto">
          <a:xfrm>
            <a:off x="4191000" y="5334000"/>
            <a:ext cx="4038600" cy="3429000"/>
          </a:xfrm>
          <a:prstGeom prst="rect">
            <a:avLst/>
          </a:prstGeom>
          <a:noFill/>
          <a:ln w="9525">
            <a:noFill/>
            <a:miter lim="800000"/>
            <a:headEnd/>
            <a:tailEnd/>
          </a:ln>
        </p:spPr>
      </p:pic>
      <p:pic>
        <p:nvPicPr>
          <p:cNvPr id="20485" name="Picture 12"/>
          <p:cNvPicPr>
            <a:picLocks noChangeAspect="1" noChangeArrowheads="1"/>
          </p:cNvPicPr>
          <p:nvPr/>
        </p:nvPicPr>
        <p:blipFill>
          <a:blip r:embed="rId4"/>
          <a:srcRect/>
          <a:stretch>
            <a:fillRect/>
          </a:stretch>
        </p:blipFill>
        <p:spPr bwMode="auto">
          <a:xfrm>
            <a:off x="0" y="1905000"/>
            <a:ext cx="4114800" cy="3352800"/>
          </a:xfrm>
          <a:prstGeom prst="rect">
            <a:avLst/>
          </a:prstGeom>
          <a:noFill/>
          <a:ln w="9525" algn="ctr">
            <a:noFill/>
            <a:miter lim="800000"/>
            <a:headEnd/>
            <a:tailEnd/>
          </a:ln>
        </p:spPr>
      </p:pic>
      <p:pic>
        <p:nvPicPr>
          <p:cNvPr id="20486" name="Picture 13"/>
          <p:cNvPicPr>
            <a:picLocks noChangeAspect="1" noChangeArrowheads="1"/>
          </p:cNvPicPr>
          <p:nvPr/>
        </p:nvPicPr>
        <p:blipFill>
          <a:blip r:embed="rId5"/>
          <a:srcRect/>
          <a:stretch>
            <a:fillRect/>
          </a:stretch>
        </p:blipFill>
        <p:spPr bwMode="auto">
          <a:xfrm>
            <a:off x="0" y="5334000"/>
            <a:ext cx="4191000" cy="3467100"/>
          </a:xfrm>
          <a:prstGeom prst="rect">
            <a:avLst/>
          </a:prstGeom>
          <a:noFill/>
          <a:ln w="9525" algn="ctr">
            <a:noFill/>
            <a:miter lim="800000"/>
            <a:headEnd/>
            <a:tailEnd/>
          </a:ln>
        </p:spPr>
      </p:pic>
      <p:pic>
        <p:nvPicPr>
          <p:cNvPr id="20487" name="Picture 14"/>
          <p:cNvPicPr>
            <a:picLocks noChangeAspect="1" noChangeArrowheads="1"/>
          </p:cNvPicPr>
          <p:nvPr/>
        </p:nvPicPr>
        <p:blipFill>
          <a:blip r:embed="rId6"/>
          <a:srcRect/>
          <a:stretch>
            <a:fillRect/>
          </a:stretch>
        </p:blipFill>
        <p:spPr bwMode="auto">
          <a:xfrm>
            <a:off x="4114800" y="1905000"/>
            <a:ext cx="4038600" cy="3429000"/>
          </a:xfrm>
          <a:prstGeom prst="rect">
            <a:avLst/>
          </a:prstGeom>
          <a:noFill/>
          <a:ln w="9525" algn="ctr">
            <a:noFill/>
            <a:miter lim="800000"/>
            <a:headEnd/>
            <a:tailEnd/>
          </a:ln>
        </p:spPr>
      </p:pic>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556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55659"/>
                                        </p:tgtEl>
                                      </p:cBhvr>
                                    </p:cmd>
                                  </p:childTnLst>
                                </p:cTn>
                              </p:par>
                            </p:childTnLst>
                          </p:cTn>
                        </p:par>
                      </p:childTnLst>
                    </p:cTn>
                  </p:par>
                </p:childTnLst>
              </p:cTn>
              <p:nextCondLst>
                <p:cond evt="onClick" delay="0">
                  <p:tgtEl>
                    <p:spTgt spid="155659"/>
                  </p:tgtEl>
                </p:cond>
              </p:nextCondLst>
            </p:seq>
            <p:video>
              <p:cMediaNode>
                <p:cTn id="7" fill="hold" display="0">
                  <p:stCondLst>
                    <p:cond delay="indefinite"/>
                  </p:stCondLst>
                  <p:endCondLst>
                    <p:cond evt="onNext" delay="0">
                      <p:tgtEl>
                        <p:sldTgt/>
                      </p:tgtEl>
                    </p:cond>
                    <p:cond evt="onPrev" delay="0">
                      <p:tgtEl>
                        <p:sldTgt/>
                      </p:tgtEl>
                    </p:cond>
                  </p:endCondLst>
                </p:cTn>
                <p:tgtEl>
                  <p:spTgt spid="15565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8"/>
          <p:cNvPicPr>
            <a:picLocks noChangeAspect="1" noChangeArrowheads="1"/>
          </p:cNvPicPr>
          <p:nvPr/>
        </p:nvPicPr>
        <p:blipFill>
          <a:blip r:embed="rId3"/>
          <a:srcRect/>
          <a:stretch>
            <a:fillRect/>
          </a:stretch>
        </p:blipFill>
        <p:spPr bwMode="auto">
          <a:xfrm>
            <a:off x="0" y="1588"/>
            <a:ext cx="9144000" cy="6856412"/>
          </a:xfrm>
          <a:prstGeom prst="rect">
            <a:avLst/>
          </a:prstGeom>
          <a:noFill/>
          <a:ln w="9525">
            <a:noFill/>
            <a:miter lim="800000"/>
            <a:headEnd/>
            <a:tailEnd/>
          </a:ln>
        </p:spPr>
      </p:pic>
      <p:sp>
        <p:nvSpPr>
          <p:cNvPr id="21507" name="Text Box 3"/>
          <p:cNvSpPr txBox="1">
            <a:spLocks noChangeArrowheads="1"/>
          </p:cNvSpPr>
          <p:nvPr/>
        </p:nvSpPr>
        <p:spPr bwMode="auto">
          <a:xfrm>
            <a:off x="0" y="228600"/>
            <a:ext cx="8610600" cy="1311275"/>
          </a:xfrm>
          <a:prstGeom prst="rect">
            <a:avLst/>
          </a:prstGeom>
          <a:noFill/>
          <a:ln w="9525">
            <a:noFill/>
            <a:miter lim="800000"/>
            <a:headEnd/>
            <a:tailEnd/>
          </a:ln>
        </p:spPr>
        <p:txBody>
          <a:bodyPr>
            <a:spAutoFit/>
          </a:bodyPr>
          <a:lstStyle/>
          <a:p>
            <a:pPr eaLnBrk="1" hangingPunct="1">
              <a:spcBef>
                <a:spcPct val="50000"/>
              </a:spcBef>
            </a:pPr>
            <a:r>
              <a:rPr lang="en-US" sz="3200">
                <a:solidFill>
                  <a:srgbClr val="FFFF00"/>
                </a:solidFill>
              </a:rPr>
              <a:t>II.Vai trò của nhiệt đối với động vật, thực vật</a:t>
            </a:r>
          </a:p>
          <a:p>
            <a:pPr algn="ctr" eaLnBrk="1" hangingPunct="1">
              <a:spcBef>
                <a:spcPct val="50000"/>
              </a:spcBef>
            </a:pPr>
            <a:endParaRPr lang="en-US" sz="3200">
              <a:solidFill>
                <a:srgbClr val="FFFF00"/>
              </a:solidFill>
            </a:endParaRPr>
          </a:p>
        </p:txBody>
      </p:sp>
      <p:pic>
        <p:nvPicPr>
          <p:cNvPr id="222214" name="Cay xanh.mpg">
            <a:hlinkClick r:id="" action="ppaction://media"/>
          </p:cNvPr>
          <p:cNvPicPr>
            <a:picLocks noRot="1" noChangeAspect="1" noChangeArrowheads="1"/>
          </p:cNvPicPr>
          <p:nvPr>
            <a:videoFile r:link="rId1"/>
          </p:nvPr>
        </p:nvPicPr>
        <p:blipFill>
          <a:blip r:embed="rId4"/>
          <a:srcRect/>
          <a:stretch>
            <a:fillRect/>
          </a:stretch>
        </p:blipFill>
        <p:spPr bwMode="auto">
          <a:xfrm>
            <a:off x="609600" y="1371600"/>
            <a:ext cx="8001000" cy="53022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222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22214"/>
                                        </p:tgtEl>
                                      </p:cBhvr>
                                    </p:cmd>
                                  </p:childTnLst>
                                </p:cTn>
                              </p:par>
                            </p:childTnLst>
                          </p:cTn>
                        </p:par>
                      </p:childTnLst>
                    </p:cTn>
                  </p:par>
                </p:childTnLst>
              </p:cTn>
              <p:nextCondLst>
                <p:cond evt="onClick" delay="0">
                  <p:tgtEl>
                    <p:spTgt spid="222214"/>
                  </p:tgtEl>
                </p:cond>
              </p:nextCondLst>
            </p:seq>
            <p:video>
              <p:cMediaNode>
                <p:cTn id="7" fill="hold" display="0">
                  <p:stCondLst>
                    <p:cond delay="indefinite"/>
                  </p:stCondLst>
                  <p:endCondLst>
                    <p:cond evt="onNext" delay="0">
                      <p:tgtEl>
                        <p:sldTgt/>
                      </p:tgtEl>
                    </p:cond>
                    <p:cond evt="onPrev" delay="0">
                      <p:tgtEl>
                        <p:sldTgt/>
                      </p:tgtEl>
                    </p:cond>
                  </p:endCondLst>
                </p:cTn>
                <p:tgtEl>
                  <p:spTgt spid="22221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762000" y="3648075"/>
            <a:ext cx="184150" cy="400050"/>
          </a:xfrm>
          <a:prstGeom prst="rect">
            <a:avLst/>
          </a:prstGeom>
          <a:noFill/>
          <a:ln w="9525" algn="ctr">
            <a:noFill/>
            <a:miter lim="800000"/>
            <a:headEnd/>
            <a:tailEnd/>
          </a:ln>
        </p:spPr>
        <p:txBody>
          <a:bodyPr wrap="none" anchor="ctr">
            <a:spAutoFit/>
          </a:bodyPr>
          <a:lstStyle/>
          <a:p>
            <a:pPr eaLnBrk="1" hangingPunct="1"/>
            <a:endParaRPr lang="en-US" sz="2000"/>
          </a:p>
        </p:txBody>
      </p:sp>
      <p:sp>
        <p:nvSpPr>
          <p:cNvPr id="262154" name="Rectangle 10"/>
          <p:cNvSpPr>
            <a:spLocks noChangeArrowheads="1"/>
          </p:cNvSpPr>
          <p:nvPr/>
        </p:nvSpPr>
        <p:spPr bwMode="auto">
          <a:xfrm>
            <a:off x="914400" y="3124200"/>
            <a:ext cx="7315200" cy="2738438"/>
          </a:xfrm>
          <a:prstGeom prst="rect">
            <a:avLst/>
          </a:prstGeom>
          <a:noFill/>
          <a:ln w="9525" algn="ctr">
            <a:noFill/>
            <a:miter lim="800000"/>
            <a:headEnd/>
            <a:tailEnd/>
          </a:ln>
        </p:spPr>
        <p:txBody>
          <a:bodyPr>
            <a:spAutoFit/>
          </a:bodyPr>
          <a:lstStyle/>
          <a:p>
            <a:pPr>
              <a:spcBef>
                <a:spcPct val="50000"/>
              </a:spcBef>
            </a:pPr>
            <a:r>
              <a:rPr lang="en-US" sz="2800">
                <a:solidFill>
                  <a:srgbClr val="FF33CC"/>
                </a:solidFill>
              </a:rPr>
              <a:t>    </a:t>
            </a:r>
            <a:r>
              <a:rPr lang="en-US">
                <a:solidFill>
                  <a:srgbClr val="CC0000"/>
                </a:solidFill>
              </a:rPr>
              <a:t>Nhiệt độ có ảnh hưởng đến sự lớn lên, sinh sản và phân bố của động vật, thực vật. Mỗi loại động vật, thực vật có nhu cầu về nhiệt độ thích hợp. Nếu phải sống trong điều kiện nhiệt độ không thích hợp mà cơ thể không tự điều chỉnh được hoặc không có những biện pháp nhân tạo để khắc phục, mọi sinh vật sẽ chết, kể cả con người.</a:t>
            </a:r>
          </a:p>
        </p:txBody>
      </p:sp>
      <p:sp>
        <p:nvSpPr>
          <p:cNvPr id="22532" name="Rectangle 12"/>
          <p:cNvSpPr>
            <a:spLocks noChangeArrowheads="1"/>
          </p:cNvSpPr>
          <p:nvPr/>
        </p:nvSpPr>
        <p:spPr bwMode="auto">
          <a:xfrm>
            <a:off x="1028700" y="1981200"/>
            <a:ext cx="7086600" cy="954088"/>
          </a:xfrm>
          <a:prstGeom prst="rect">
            <a:avLst/>
          </a:prstGeom>
          <a:noFill/>
          <a:ln w="9525" algn="ctr">
            <a:noFill/>
            <a:miter lim="800000"/>
            <a:headEnd/>
            <a:tailEnd/>
          </a:ln>
        </p:spPr>
        <p:txBody>
          <a:bodyPr>
            <a:spAutoFit/>
          </a:bodyPr>
          <a:lstStyle/>
          <a:p>
            <a:pPr algn="ctr" eaLnBrk="1" hangingPunct="1">
              <a:spcBef>
                <a:spcPct val="50000"/>
              </a:spcBef>
            </a:pPr>
            <a:r>
              <a:rPr lang="en-US" sz="2800">
                <a:solidFill>
                  <a:srgbClr val="0000FF"/>
                </a:solidFill>
              </a:rPr>
              <a:t>II.Vai trò của nhiệt đối với con người, động vật, thực vật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62154">
                                            <p:txEl>
                                              <p:pRg st="0" end="0"/>
                                            </p:txEl>
                                          </p:spTgt>
                                        </p:tgtEl>
                                        <p:attrNameLst>
                                          <p:attrName>style.visibility</p:attrName>
                                        </p:attrNameLst>
                                      </p:cBhvr>
                                      <p:to>
                                        <p:strVal val="visible"/>
                                      </p:to>
                                    </p:set>
                                    <p:animEffect transition="in" filter="circle(in)">
                                      <p:cBhvr>
                                        <p:cTn id="7" dur="1000"/>
                                        <p:tgtEl>
                                          <p:spTgt spid="2621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8"/>
          <p:cNvPicPr>
            <a:picLocks noChangeAspect="1" noChangeArrowheads="1"/>
          </p:cNvPicPr>
          <p:nvPr/>
        </p:nvPicPr>
        <p:blipFill>
          <a:blip r:embed="rId2"/>
          <a:srcRect/>
          <a:stretch>
            <a:fillRect/>
          </a:stretch>
        </p:blipFill>
        <p:spPr bwMode="auto">
          <a:xfrm>
            <a:off x="0" y="0"/>
            <a:ext cx="9144000" cy="6856413"/>
          </a:xfrm>
          <a:prstGeom prst="rect">
            <a:avLst/>
          </a:prstGeom>
          <a:solidFill>
            <a:srgbClr val="3FC19F"/>
          </a:solidFill>
          <a:ln w="9525">
            <a:noFill/>
            <a:miter lim="800000"/>
            <a:headEnd/>
            <a:tailEnd/>
          </a:ln>
        </p:spPr>
      </p:pic>
      <p:sp>
        <p:nvSpPr>
          <p:cNvPr id="203781" name="Text Box 5"/>
          <p:cNvSpPr txBox="1">
            <a:spLocks noChangeArrowheads="1"/>
          </p:cNvSpPr>
          <p:nvPr/>
        </p:nvSpPr>
        <p:spPr bwMode="auto">
          <a:xfrm>
            <a:off x="304800" y="1828800"/>
            <a:ext cx="6858000" cy="1066800"/>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FF3300"/>
                </a:solidFill>
              </a:rPr>
              <a:t>- Đội A:</a:t>
            </a:r>
            <a:r>
              <a:rPr lang="en-US" sz="3200"/>
              <a:t> </a:t>
            </a:r>
            <a:r>
              <a:rPr lang="en-US" sz="3200">
                <a:solidFill>
                  <a:srgbClr val="008000"/>
                </a:solidFill>
              </a:rPr>
              <a:t>Nói về cách chống nóng và       chống rét cho người.</a:t>
            </a:r>
          </a:p>
        </p:txBody>
      </p:sp>
      <p:sp>
        <p:nvSpPr>
          <p:cNvPr id="203782" name="Text Box 6"/>
          <p:cNvSpPr txBox="1">
            <a:spLocks noChangeArrowheads="1"/>
          </p:cNvSpPr>
          <p:nvPr/>
        </p:nvSpPr>
        <p:spPr bwMode="auto">
          <a:xfrm>
            <a:off x="304800" y="2971800"/>
            <a:ext cx="6553200" cy="1066800"/>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FF3300"/>
                </a:solidFill>
              </a:rPr>
              <a:t>- Đội B:</a:t>
            </a:r>
            <a:r>
              <a:rPr lang="en-US" sz="3200"/>
              <a:t> </a:t>
            </a:r>
            <a:r>
              <a:rPr lang="en-US" sz="3200">
                <a:solidFill>
                  <a:srgbClr val="A50021"/>
                </a:solidFill>
              </a:rPr>
              <a:t>Nói về cách chống nóng và chống rét cho động vật.</a:t>
            </a:r>
          </a:p>
        </p:txBody>
      </p:sp>
      <p:sp>
        <p:nvSpPr>
          <p:cNvPr id="203783" name="Text Box 7"/>
          <p:cNvSpPr txBox="1">
            <a:spLocks noChangeArrowheads="1"/>
          </p:cNvSpPr>
          <p:nvPr/>
        </p:nvSpPr>
        <p:spPr bwMode="auto">
          <a:xfrm>
            <a:off x="304800" y="4191000"/>
            <a:ext cx="6629400" cy="1066800"/>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FF3300"/>
                </a:solidFill>
              </a:rPr>
              <a:t>- Đội C:</a:t>
            </a:r>
            <a:r>
              <a:rPr lang="en-US" sz="3200"/>
              <a:t> </a:t>
            </a:r>
            <a:r>
              <a:rPr lang="en-US" sz="3200">
                <a:solidFill>
                  <a:srgbClr val="0000FF"/>
                </a:solidFill>
              </a:rPr>
              <a:t>Nói về cách chống nóng và chống rét cho thực vật.</a:t>
            </a:r>
          </a:p>
        </p:txBody>
      </p:sp>
      <p:pic>
        <p:nvPicPr>
          <p:cNvPr id="23558" name="Picture 20" descr="pi1"/>
          <p:cNvPicPr>
            <a:picLocks noChangeAspect="1" noChangeArrowheads="1" noCrop="1"/>
          </p:cNvPicPr>
          <p:nvPr/>
        </p:nvPicPr>
        <p:blipFill>
          <a:blip r:embed="rId3"/>
          <a:srcRect/>
          <a:stretch>
            <a:fillRect/>
          </a:stretch>
        </p:blipFill>
        <p:spPr bwMode="auto">
          <a:xfrm>
            <a:off x="6781800" y="4724400"/>
            <a:ext cx="1752600" cy="1828800"/>
          </a:xfrm>
          <a:prstGeom prst="rect">
            <a:avLst/>
          </a:prstGeom>
          <a:noFill/>
          <a:ln w="9525">
            <a:noFill/>
            <a:miter lim="800000"/>
            <a:headEnd/>
            <a:tailEnd/>
          </a:ln>
        </p:spPr>
      </p:pic>
      <p:sp>
        <p:nvSpPr>
          <p:cNvPr id="203797" name="Text Box 21"/>
          <p:cNvSpPr txBox="1">
            <a:spLocks noChangeArrowheads="1"/>
          </p:cNvSpPr>
          <p:nvPr/>
        </p:nvSpPr>
        <p:spPr bwMode="auto">
          <a:xfrm>
            <a:off x="457200" y="152400"/>
            <a:ext cx="7467600" cy="946150"/>
          </a:xfrm>
          <a:prstGeom prst="rect">
            <a:avLst/>
          </a:prstGeom>
          <a:noFill/>
          <a:ln w="9525" algn="ctr">
            <a:noFill/>
            <a:miter lim="800000"/>
            <a:headEnd/>
            <a:tailEnd/>
          </a:ln>
        </p:spPr>
        <p:txBody>
          <a:bodyPr>
            <a:spAutoFit/>
          </a:bodyPr>
          <a:lstStyle/>
          <a:p>
            <a:pPr algn="ctr" eaLnBrk="1" hangingPunct="1">
              <a:spcBef>
                <a:spcPct val="50000"/>
              </a:spcBef>
            </a:pPr>
            <a:r>
              <a:rPr lang="en-US" sz="2800">
                <a:solidFill>
                  <a:srgbClr val="FFFF66"/>
                </a:solidFill>
              </a:rPr>
              <a:t>“Thi nói về cách chống nóng và chống rét cho người hoặc động vật, thực vật”.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03797"/>
                                        </p:tgtEl>
                                        <p:attrNameLst>
                                          <p:attrName>style.visibility</p:attrName>
                                        </p:attrNameLst>
                                      </p:cBhvr>
                                      <p:to>
                                        <p:strVal val="visible"/>
                                      </p:to>
                                    </p:set>
                                    <p:animEffect transition="in" filter="fade">
                                      <p:cBhvr>
                                        <p:cTn id="7" dur="100"/>
                                        <p:tgtEl>
                                          <p:spTgt spid="203797"/>
                                        </p:tgtEl>
                                      </p:cBhvr>
                                    </p:animEffect>
                                    <p:anim calcmode="lin" valueType="num">
                                      <p:cBhvr>
                                        <p:cTn id="8" dur="400" fill="hold"/>
                                        <p:tgtEl>
                                          <p:spTgt spid="203797"/>
                                        </p:tgtEl>
                                        <p:attrNameLst>
                                          <p:attrName>ppt_x</p:attrName>
                                        </p:attrNameLst>
                                      </p:cBhvr>
                                      <p:tavLst>
                                        <p:tav tm="0">
                                          <p:val>
                                            <p:strVal val="#ppt_x"/>
                                          </p:val>
                                        </p:tav>
                                        <p:tav tm="100000">
                                          <p:val>
                                            <p:strVal val="#ppt_x"/>
                                          </p:val>
                                        </p:tav>
                                      </p:tavLst>
                                    </p:anim>
                                    <p:anim calcmode="lin" valueType="num">
                                      <p:cBhvr>
                                        <p:cTn id="9" dur="400" fill="hold"/>
                                        <p:tgtEl>
                                          <p:spTgt spid="20379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379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379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203781">
                                            <p:txEl>
                                              <p:pRg st="0" end="0"/>
                                            </p:txEl>
                                          </p:spTgt>
                                        </p:tgtEl>
                                        <p:attrNameLst>
                                          <p:attrName>style.visibility</p:attrName>
                                        </p:attrNameLst>
                                      </p:cBhvr>
                                      <p:to>
                                        <p:strVal val="visible"/>
                                      </p:to>
                                    </p:set>
                                    <p:anim calcmode="lin" valueType="num">
                                      <p:cBhvr>
                                        <p:cTn id="16" dur="1000" fill="hold"/>
                                        <p:tgtEl>
                                          <p:spTgt spid="203781">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20378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0378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nodeType="clickEffect">
                                  <p:stCondLst>
                                    <p:cond delay="0"/>
                                  </p:stCondLst>
                                  <p:childTnLst>
                                    <p:set>
                                      <p:cBhvr>
                                        <p:cTn id="22" dur="1" fill="hold">
                                          <p:stCondLst>
                                            <p:cond delay="0"/>
                                          </p:stCondLst>
                                        </p:cTn>
                                        <p:tgtEl>
                                          <p:spTgt spid="203782">
                                            <p:txEl>
                                              <p:pRg st="0" end="0"/>
                                            </p:txEl>
                                          </p:spTgt>
                                        </p:tgtEl>
                                        <p:attrNameLst>
                                          <p:attrName>style.visibility</p:attrName>
                                        </p:attrNameLst>
                                      </p:cBhvr>
                                      <p:to>
                                        <p:strVal val="visible"/>
                                      </p:to>
                                    </p:set>
                                    <p:anim calcmode="lin" valueType="num">
                                      <p:cBhvr>
                                        <p:cTn id="23" dur="1000" fill="hold"/>
                                        <p:tgtEl>
                                          <p:spTgt spid="203782">
                                            <p:txEl>
                                              <p:pRg st="0" end="0"/>
                                            </p:txEl>
                                          </p:spTgt>
                                        </p:tgtEl>
                                        <p:attrNameLst>
                                          <p:attrName>ppt_x</p:attrName>
                                        </p:attrNameLst>
                                      </p:cBhvr>
                                      <p:tavLst>
                                        <p:tav tm="0">
                                          <p:val>
                                            <p:strVal val="#ppt_x-.2"/>
                                          </p:val>
                                        </p:tav>
                                        <p:tav tm="100000">
                                          <p:val>
                                            <p:strVal val="#ppt_x"/>
                                          </p:val>
                                        </p:tav>
                                      </p:tavLst>
                                    </p:anim>
                                    <p:anim calcmode="lin" valueType="num">
                                      <p:cBhvr>
                                        <p:cTn id="24" dur="1000" fill="hold"/>
                                        <p:tgtEl>
                                          <p:spTgt spid="2037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378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nodeType="clickEffect">
                                  <p:stCondLst>
                                    <p:cond delay="0"/>
                                  </p:stCondLst>
                                  <p:childTnLst>
                                    <p:set>
                                      <p:cBhvr>
                                        <p:cTn id="29" dur="1" fill="hold">
                                          <p:stCondLst>
                                            <p:cond delay="0"/>
                                          </p:stCondLst>
                                        </p:cTn>
                                        <p:tgtEl>
                                          <p:spTgt spid="203783">
                                            <p:txEl>
                                              <p:pRg st="0" end="0"/>
                                            </p:txEl>
                                          </p:spTgt>
                                        </p:tgtEl>
                                        <p:attrNameLst>
                                          <p:attrName>style.visibility</p:attrName>
                                        </p:attrNameLst>
                                      </p:cBhvr>
                                      <p:to>
                                        <p:strVal val="visible"/>
                                      </p:to>
                                    </p:set>
                                    <p:anim calcmode="lin" valueType="num">
                                      <p:cBhvr>
                                        <p:cTn id="30" dur="1000" fill="hold"/>
                                        <p:tgtEl>
                                          <p:spTgt spid="203783">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2037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037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13)1718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9" name="Text Box 5"/>
          <p:cNvSpPr txBox="1">
            <a:spLocks noChangeArrowheads="1"/>
          </p:cNvSpPr>
          <p:nvPr/>
        </p:nvSpPr>
        <p:spPr bwMode="auto">
          <a:xfrm>
            <a:off x="495300" y="5791200"/>
            <a:ext cx="8153400" cy="519113"/>
          </a:xfrm>
          <a:prstGeom prst="rect">
            <a:avLst/>
          </a:prstGeom>
          <a:noFill/>
          <a:ln w="9525">
            <a:noFill/>
            <a:miter lim="800000"/>
            <a:headEnd/>
            <a:tailEnd/>
          </a:ln>
        </p:spPr>
        <p:txBody>
          <a:bodyPr>
            <a:spAutoFit/>
          </a:bodyPr>
          <a:lstStyle/>
          <a:p>
            <a:pPr eaLnBrk="1" hangingPunct="1">
              <a:spcBef>
                <a:spcPct val="50000"/>
              </a:spcBef>
            </a:pPr>
            <a:r>
              <a:rPr lang="en-US" sz="2800">
                <a:solidFill>
                  <a:schemeClr val="bg1"/>
                </a:solidFill>
              </a:rPr>
              <a:t>III.Vai trò của nhiệt đối với sự sống trên Trái Đất</a:t>
            </a: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i8"/>
          <p:cNvPicPr>
            <a:picLocks noChangeAspect="1" noChangeArrowheads="1"/>
          </p:cNvPicPr>
          <p:nvPr/>
        </p:nvPicPr>
        <p:blipFill>
          <a:blip r:embed="rId2"/>
          <a:srcRect/>
          <a:stretch>
            <a:fillRect/>
          </a:stretch>
        </p:blipFill>
        <p:spPr bwMode="auto">
          <a:xfrm>
            <a:off x="-152400" y="-76200"/>
            <a:ext cx="9144000" cy="6856413"/>
          </a:xfrm>
          <a:prstGeom prst="rect">
            <a:avLst/>
          </a:prstGeom>
          <a:noFill/>
          <a:ln w="9525">
            <a:noFill/>
            <a:miter lim="800000"/>
            <a:headEnd/>
            <a:tailEnd/>
          </a:ln>
        </p:spPr>
      </p:pic>
      <p:sp>
        <p:nvSpPr>
          <p:cNvPr id="205827" name="Text Box 3"/>
          <p:cNvSpPr txBox="1">
            <a:spLocks noChangeArrowheads="1"/>
          </p:cNvSpPr>
          <p:nvPr/>
        </p:nvSpPr>
        <p:spPr bwMode="auto">
          <a:xfrm>
            <a:off x="914400" y="0"/>
            <a:ext cx="6248400" cy="830263"/>
          </a:xfrm>
          <a:prstGeom prst="rect">
            <a:avLst/>
          </a:prstGeom>
          <a:noFill/>
          <a:ln w="9525">
            <a:noFill/>
            <a:miter lim="800000"/>
            <a:headEnd/>
            <a:tailEnd/>
          </a:ln>
        </p:spPr>
        <p:txBody>
          <a:bodyPr>
            <a:spAutoFit/>
          </a:bodyPr>
          <a:lstStyle/>
          <a:p>
            <a:pPr algn="ctr" eaLnBrk="1" hangingPunct="1">
              <a:spcBef>
                <a:spcPct val="50000"/>
              </a:spcBef>
            </a:pPr>
            <a:r>
              <a:rPr lang="en-US">
                <a:solidFill>
                  <a:srgbClr val="FFFF00"/>
                </a:solidFill>
              </a:rPr>
              <a:t>Điều gì sẽ xảy ra nếu Trái Đất không được Mặt Trời sưởi ấm?</a:t>
            </a:r>
          </a:p>
        </p:txBody>
      </p:sp>
      <p:pic>
        <p:nvPicPr>
          <p:cNvPr id="205828" name="Picture 4" descr="qustionbig_w"/>
          <p:cNvPicPr>
            <a:picLocks noChangeAspect="1" noChangeArrowheads="1" noCrop="1"/>
          </p:cNvPicPr>
          <p:nvPr/>
        </p:nvPicPr>
        <p:blipFill>
          <a:blip r:embed="rId3"/>
          <a:srcRect/>
          <a:stretch>
            <a:fillRect/>
          </a:stretch>
        </p:blipFill>
        <p:spPr bwMode="auto">
          <a:xfrm>
            <a:off x="0" y="0"/>
            <a:ext cx="1055688" cy="1143000"/>
          </a:xfrm>
          <a:prstGeom prst="rect">
            <a:avLst/>
          </a:prstGeom>
          <a:noFill/>
          <a:ln w="9525">
            <a:noFill/>
            <a:miter lim="800000"/>
            <a:headEnd/>
            <a:tailEnd/>
          </a:ln>
        </p:spPr>
      </p:pic>
      <p:sp>
        <p:nvSpPr>
          <p:cNvPr id="205829" name="Rectangle 5"/>
          <p:cNvSpPr>
            <a:spLocks noChangeArrowheads="1"/>
          </p:cNvSpPr>
          <p:nvPr/>
        </p:nvSpPr>
        <p:spPr bwMode="auto">
          <a:xfrm>
            <a:off x="1752600" y="1066800"/>
            <a:ext cx="5181600" cy="579438"/>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A50021"/>
                </a:solidFill>
              </a:rPr>
              <a:t>Thảo luận nhóm đôi (1phút)</a:t>
            </a:r>
          </a:p>
        </p:txBody>
      </p:sp>
      <p:pic>
        <p:nvPicPr>
          <p:cNvPr id="205832" name="Picture 8" descr="05"/>
          <p:cNvPicPr>
            <a:picLocks noChangeAspect="1" noChangeArrowheads="1"/>
          </p:cNvPicPr>
          <p:nvPr/>
        </p:nvPicPr>
        <p:blipFill>
          <a:blip r:embed="rId4"/>
          <a:srcRect/>
          <a:stretch>
            <a:fillRect/>
          </a:stretch>
        </p:blipFill>
        <p:spPr bwMode="auto">
          <a:xfrm>
            <a:off x="685800" y="1600200"/>
            <a:ext cx="7620000" cy="4876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05827"/>
                                        </p:tgtEl>
                                        <p:attrNameLst>
                                          <p:attrName>style.visibility</p:attrName>
                                        </p:attrNameLst>
                                      </p:cBhvr>
                                      <p:to>
                                        <p:strVal val="visible"/>
                                      </p:to>
                                    </p:set>
                                    <p:anim calcmode="lin" valueType="num">
                                      <p:cBhvr>
                                        <p:cTn id="7" dur="500" fill="hold"/>
                                        <p:tgtEl>
                                          <p:spTgt spid="205827"/>
                                        </p:tgtEl>
                                        <p:attrNameLst>
                                          <p:attrName>ppt_w</p:attrName>
                                        </p:attrNameLst>
                                      </p:cBhvr>
                                      <p:tavLst>
                                        <p:tav tm="0">
                                          <p:val>
                                            <p:fltVal val="0"/>
                                          </p:val>
                                        </p:tav>
                                        <p:tav tm="100000">
                                          <p:val>
                                            <p:strVal val="#ppt_w"/>
                                          </p:val>
                                        </p:tav>
                                      </p:tavLst>
                                    </p:anim>
                                    <p:anim calcmode="lin" valueType="num">
                                      <p:cBhvr>
                                        <p:cTn id="8" dur="500" fill="hold"/>
                                        <p:tgtEl>
                                          <p:spTgt spid="205827"/>
                                        </p:tgtEl>
                                        <p:attrNameLst>
                                          <p:attrName>ppt_h</p:attrName>
                                        </p:attrNameLst>
                                      </p:cBhvr>
                                      <p:tavLst>
                                        <p:tav tm="0">
                                          <p:val>
                                            <p:fltVal val="0"/>
                                          </p:val>
                                        </p:tav>
                                        <p:tav tm="100000">
                                          <p:val>
                                            <p:strVal val="#ppt_h"/>
                                          </p:val>
                                        </p:tav>
                                      </p:tavLst>
                                    </p:anim>
                                    <p:animEffect transition="in" filter="fade">
                                      <p:cBhvr>
                                        <p:cTn id="9" dur="500"/>
                                        <p:tgtEl>
                                          <p:spTgt spid="205827"/>
                                        </p:tgtEl>
                                      </p:cBhvr>
                                    </p:animEffect>
                                  </p:childTnLst>
                                </p:cTn>
                              </p:par>
                            </p:childTnLst>
                          </p:cTn>
                        </p:par>
                        <p:par>
                          <p:cTn id="10" fill="hold" nodeType="afterGroup">
                            <p:stCondLst>
                              <p:cond delay="500"/>
                            </p:stCondLst>
                            <p:childTnLst>
                              <p:par>
                                <p:cTn id="11" presetID="21" presetClass="entr" presetSubtype="4" fill="hold" nodeType="afterEffect">
                                  <p:stCondLst>
                                    <p:cond delay="0"/>
                                  </p:stCondLst>
                                  <p:childTnLst>
                                    <p:set>
                                      <p:cBhvr>
                                        <p:cTn id="12" dur="1" fill="hold">
                                          <p:stCondLst>
                                            <p:cond delay="0"/>
                                          </p:stCondLst>
                                        </p:cTn>
                                        <p:tgtEl>
                                          <p:spTgt spid="205828"/>
                                        </p:tgtEl>
                                        <p:attrNameLst>
                                          <p:attrName>style.visibility</p:attrName>
                                        </p:attrNameLst>
                                      </p:cBhvr>
                                      <p:to>
                                        <p:strVal val="visible"/>
                                      </p:to>
                                    </p:set>
                                    <p:animEffect transition="in" filter="wheel(4)">
                                      <p:cBhvr>
                                        <p:cTn id="13" dur="500"/>
                                        <p:tgtEl>
                                          <p:spTgt spid="205828"/>
                                        </p:tgtEl>
                                      </p:cBhvr>
                                    </p:animEffect>
                                  </p:childTnLst>
                                </p:cTn>
                              </p:par>
                            </p:childTnLst>
                          </p:cTn>
                        </p:par>
                        <p:par>
                          <p:cTn id="14" fill="hold" nodeType="afterGroup">
                            <p:stCondLst>
                              <p:cond delay="1000"/>
                            </p:stCondLst>
                            <p:childTnLst>
                              <p:par>
                                <p:cTn id="15" presetID="53" presetClass="entr" presetSubtype="0" fill="hold" nodeType="afterEffect">
                                  <p:stCondLst>
                                    <p:cond delay="0"/>
                                  </p:stCondLst>
                                  <p:childTnLst>
                                    <p:set>
                                      <p:cBhvr>
                                        <p:cTn id="16" dur="1" fill="hold">
                                          <p:stCondLst>
                                            <p:cond delay="0"/>
                                          </p:stCondLst>
                                        </p:cTn>
                                        <p:tgtEl>
                                          <p:spTgt spid="205832"/>
                                        </p:tgtEl>
                                        <p:attrNameLst>
                                          <p:attrName>style.visibility</p:attrName>
                                        </p:attrNameLst>
                                      </p:cBhvr>
                                      <p:to>
                                        <p:strVal val="visible"/>
                                      </p:to>
                                    </p:set>
                                    <p:anim calcmode="lin" valueType="num">
                                      <p:cBhvr>
                                        <p:cTn id="17" dur="500" fill="hold"/>
                                        <p:tgtEl>
                                          <p:spTgt spid="205832"/>
                                        </p:tgtEl>
                                        <p:attrNameLst>
                                          <p:attrName>ppt_w</p:attrName>
                                        </p:attrNameLst>
                                      </p:cBhvr>
                                      <p:tavLst>
                                        <p:tav tm="0">
                                          <p:val>
                                            <p:fltVal val="0"/>
                                          </p:val>
                                        </p:tav>
                                        <p:tav tm="100000">
                                          <p:val>
                                            <p:strVal val="#ppt_w"/>
                                          </p:val>
                                        </p:tav>
                                      </p:tavLst>
                                    </p:anim>
                                    <p:anim calcmode="lin" valueType="num">
                                      <p:cBhvr>
                                        <p:cTn id="18" dur="500" fill="hold"/>
                                        <p:tgtEl>
                                          <p:spTgt spid="205832"/>
                                        </p:tgtEl>
                                        <p:attrNameLst>
                                          <p:attrName>ppt_h</p:attrName>
                                        </p:attrNameLst>
                                      </p:cBhvr>
                                      <p:tavLst>
                                        <p:tav tm="0">
                                          <p:val>
                                            <p:fltVal val="0"/>
                                          </p:val>
                                        </p:tav>
                                        <p:tav tm="100000">
                                          <p:val>
                                            <p:strVal val="#ppt_h"/>
                                          </p:val>
                                        </p:tav>
                                      </p:tavLst>
                                    </p:anim>
                                    <p:animEffect transition="in" filter="fade">
                                      <p:cBhvr>
                                        <p:cTn id="19" dur="500"/>
                                        <p:tgtEl>
                                          <p:spTgt spid="205832"/>
                                        </p:tgtEl>
                                      </p:cBhvr>
                                    </p:animEffect>
                                  </p:childTnLst>
                                </p:cTn>
                              </p:par>
                            </p:childTnLst>
                          </p:cTn>
                        </p:par>
                        <p:par>
                          <p:cTn id="20" fill="hold" nodeType="afterGroup">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205829"/>
                                        </p:tgtEl>
                                        <p:attrNameLst>
                                          <p:attrName>style.visibility</p:attrName>
                                        </p:attrNameLst>
                                      </p:cBhvr>
                                      <p:to>
                                        <p:strVal val="visible"/>
                                      </p:to>
                                    </p:set>
                                    <p:anim calcmode="lin" valueType="num">
                                      <p:cBhvr>
                                        <p:cTn id="23" dur="500" fill="hold"/>
                                        <p:tgtEl>
                                          <p:spTgt spid="205829"/>
                                        </p:tgtEl>
                                        <p:attrNameLst>
                                          <p:attrName>ppt_w</p:attrName>
                                        </p:attrNameLst>
                                      </p:cBhvr>
                                      <p:tavLst>
                                        <p:tav tm="0">
                                          <p:val>
                                            <p:strVal val="#ppt_w*0.70"/>
                                          </p:val>
                                        </p:tav>
                                        <p:tav tm="100000">
                                          <p:val>
                                            <p:strVal val="#ppt_w"/>
                                          </p:val>
                                        </p:tav>
                                      </p:tavLst>
                                    </p:anim>
                                    <p:anim calcmode="lin" valueType="num">
                                      <p:cBhvr>
                                        <p:cTn id="24" dur="500" fill="hold"/>
                                        <p:tgtEl>
                                          <p:spTgt spid="205829"/>
                                        </p:tgtEl>
                                        <p:attrNameLst>
                                          <p:attrName>ppt_h</p:attrName>
                                        </p:attrNameLst>
                                      </p:cBhvr>
                                      <p:tavLst>
                                        <p:tav tm="0">
                                          <p:val>
                                            <p:strVal val="#ppt_h"/>
                                          </p:val>
                                        </p:tav>
                                        <p:tav tm="100000">
                                          <p:val>
                                            <p:strVal val="#ppt_h"/>
                                          </p:val>
                                        </p:tav>
                                      </p:tavLst>
                                    </p:anim>
                                    <p:animEffect transition="in" filter="fade">
                                      <p:cBhvr>
                                        <p:cTn id="25" dur="500"/>
                                        <p:tgtEl>
                                          <p:spTgt spid="20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p:bldP spid="2058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i3"/>
          <p:cNvPicPr>
            <a:picLocks noChangeAspect="1" noChangeArrowheads="1"/>
          </p:cNvPicPr>
          <p:nvPr/>
        </p:nvPicPr>
        <p:blipFill>
          <a:blip r:embed="rId2"/>
          <a:srcRect/>
          <a:stretch>
            <a:fillRect/>
          </a:stretch>
        </p:blipFill>
        <p:spPr bwMode="auto">
          <a:xfrm>
            <a:off x="0" y="0"/>
            <a:ext cx="9144000" cy="6827838"/>
          </a:xfrm>
          <a:prstGeom prst="rect">
            <a:avLst/>
          </a:prstGeom>
          <a:noFill/>
          <a:ln w="9525">
            <a:solidFill>
              <a:srgbClr val="663300"/>
            </a:solidFill>
            <a:miter lim="800000"/>
            <a:headEnd/>
            <a:tailEnd/>
          </a:ln>
          <a:effectLst>
            <a:outerShdw dist="107763" dir="13500000" algn="ctr" rotWithShape="0">
              <a:srgbClr val="808080">
                <a:alpha val="50000"/>
              </a:srgbClr>
            </a:outerShdw>
          </a:effectLst>
        </p:spPr>
      </p:pic>
      <p:sp>
        <p:nvSpPr>
          <p:cNvPr id="41990" name="WordArt 6"/>
          <p:cNvSpPr>
            <a:spLocks noChangeArrowheads="1" noChangeShapeType="1" noTextEdit="1"/>
          </p:cNvSpPr>
          <p:nvPr/>
        </p:nvSpPr>
        <p:spPr bwMode="auto">
          <a:xfrm>
            <a:off x="1371600" y="457200"/>
            <a:ext cx="2895600" cy="685800"/>
          </a:xfrm>
          <a:prstGeom prst="rect">
            <a:avLst/>
          </a:prstGeom>
        </p:spPr>
        <p:txBody>
          <a:bodyPr wrap="none" fromWordArt="1">
            <a:prstTxWarp prst="textWave1">
              <a:avLst>
                <a:gd name="adj1" fmla="val 13005"/>
                <a:gd name="adj2" fmla="val 0"/>
              </a:avLst>
            </a:prstTxWarp>
          </a:bodyPr>
          <a:lstStyle/>
          <a:p>
            <a:pPr algn="ctr"/>
            <a:r>
              <a:rPr lang="en-US" sz="3600" b="1" kern="10">
                <a:ln w="19050">
                  <a:solidFill>
                    <a:srgbClr val="FF0066"/>
                  </a:solidFill>
                  <a:round/>
                  <a:headEnd/>
                  <a:tailEnd/>
                </a:ln>
                <a:gradFill rotWithShape="1">
                  <a:gsLst>
                    <a:gs pos="0">
                      <a:schemeClr val="bg2"/>
                    </a:gs>
                    <a:gs pos="100000">
                      <a:srgbClr val="FFCC66"/>
                    </a:gs>
                  </a:gsLst>
                  <a:lin ang="5400000" scaled="1"/>
                </a:gradFill>
                <a:effectLst>
                  <a:outerShdw sy="50000" kx="2453608" rotWithShape="0">
                    <a:srgbClr val="990000">
                      <a:alpha val="50000"/>
                    </a:srgbClr>
                  </a:outerShdw>
                </a:effectLst>
                <a:latin typeface="Arial"/>
                <a:cs typeface="Arial"/>
              </a:rPr>
              <a:t>BÀI TẬP:</a:t>
            </a:r>
          </a:p>
        </p:txBody>
      </p:sp>
      <p:sp>
        <p:nvSpPr>
          <p:cNvPr id="41991" name="WordArt 7" descr="White marble"/>
          <p:cNvSpPr>
            <a:spLocks noChangeArrowheads="1" noChangeShapeType="1" noTextEdit="1"/>
          </p:cNvSpPr>
          <p:nvPr/>
        </p:nvSpPr>
        <p:spPr bwMode="auto">
          <a:xfrm>
            <a:off x="1524000" y="1143000"/>
            <a:ext cx="7086600" cy="2362200"/>
          </a:xfrm>
          <a:prstGeom prst="rect">
            <a:avLst/>
          </a:prstGeom>
        </p:spPr>
        <p:txBody>
          <a:bodyPr wrap="none" fromWordArt="1">
            <a:prstTxWarp prst="textDeflate">
              <a:avLst>
                <a:gd name="adj" fmla="val 18750"/>
              </a:avLst>
            </a:prstTxWarp>
            <a:scene3d>
              <a:camera prst="legacyObliqueTopLeft"/>
              <a:lightRig rig="legacyHarsh3" dir="t"/>
            </a:scene3d>
            <a:sp3d extrusionH="430200" prstMaterial="legacyMatte">
              <a:extrusionClr>
                <a:srgbClr val="663300"/>
              </a:extrusionClr>
            </a:sp3d>
          </a:bodyPr>
          <a:lstStyle/>
          <a:p>
            <a:pPr algn="ctr"/>
            <a:r>
              <a:rPr lang="en-US" sz="3600" kern="10">
                <a:ln w="9525">
                  <a:round/>
                  <a:headEnd/>
                  <a:tailEnd/>
                </a:ln>
                <a:blipFill dpi="0" rotWithShape="0">
                  <a:blip r:embed="rId3"/>
                  <a:srcRect/>
                  <a:tile tx="0" ty="0" sx="100000" sy="100000" flip="none" algn="tl"/>
                </a:blipFill>
                <a:latin typeface="Arial"/>
                <a:cs typeface="Arial"/>
              </a:rPr>
              <a:t>ĐÚNG hay SAI</a:t>
            </a:r>
          </a:p>
        </p:txBody>
      </p:sp>
      <p:pic>
        <p:nvPicPr>
          <p:cNvPr id="41992" name="Picture 8" descr="138"/>
          <p:cNvPicPr>
            <a:picLocks noChangeAspect="1" noChangeArrowheads="1" noCrop="1"/>
          </p:cNvPicPr>
          <p:nvPr/>
        </p:nvPicPr>
        <p:blipFill>
          <a:blip r:embed="rId4"/>
          <a:srcRect/>
          <a:stretch>
            <a:fillRect/>
          </a:stretch>
        </p:blipFill>
        <p:spPr bwMode="auto">
          <a:xfrm>
            <a:off x="3505200" y="3703638"/>
            <a:ext cx="2590800" cy="239236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wedge">
                                      <p:cBhvr>
                                        <p:cTn id="7" dur="500"/>
                                        <p:tgtEl>
                                          <p:spTgt spid="4199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1991"/>
                                        </p:tgtEl>
                                        <p:attrNameLst>
                                          <p:attrName>style.visibility</p:attrName>
                                        </p:attrNameLst>
                                      </p:cBhvr>
                                      <p:to>
                                        <p:strVal val="visible"/>
                                      </p:to>
                                    </p:set>
                                    <p:animEffect transition="in" filter="checkerboard(across)">
                                      <p:cBhvr>
                                        <p:cTn id="11" dur="500"/>
                                        <p:tgtEl>
                                          <p:spTgt spid="41991"/>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41992"/>
                                        </p:tgtEl>
                                        <p:attrNameLst>
                                          <p:attrName>style.visibility</p:attrName>
                                        </p:attrNameLst>
                                      </p:cBhvr>
                                      <p:to>
                                        <p:strVal val="visible"/>
                                      </p:to>
                                    </p:set>
                                    <p:animEffect transition="in" filter="barn(inHorizontal)">
                                      <p:cBhvr>
                                        <p:cTn id="15"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228600"/>
            <a:ext cx="2743200" cy="519113"/>
          </a:xfrm>
          <a:prstGeom prst="rect">
            <a:avLst/>
          </a:prstGeom>
          <a:noFill/>
          <a:ln w="9525">
            <a:noFill/>
            <a:miter lim="800000"/>
            <a:headEnd/>
            <a:tailEnd/>
          </a:ln>
        </p:spPr>
        <p:txBody>
          <a:bodyPr>
            <a:spAutoFit/>
          </a:bodyPr>
          <a:lstStyle/>
          <a:p>
            <a:pPr eaLnBrk="1" hangingPunct="1">
              <a:spcBef>
                <a:spcPct val="50000"/>
              </a:spcBef>
            </a:pPr>
            <a:r>
              <a:rPr lang="en-US" sz="2800">
                <a:solidFill>
                  <a:srgbClr val="0000FF"/>
                </a:solidFill>
              </a:rPr>
              <a:t>Kiểm tra bài cũ:</a:t>
            </a:r>
          </a:p>
        </p:txBody>
      </p:sp>
      <p:sp>
        <p:nvSpPr>
          <p:cNvPr id="9219" name="Text Box 4"/>
          <p:cNvSpPr txBox="1">
            <a:spLocks noChangeArrowheads="1"/>
          </p:cNvSpPr>
          <p:nvPr/>
        </p:nvSpPr>
        <p:spPr bwMode="auto">
          <a:xfrm>
            <a:off x="2819400" y="228600"/>
            <a:ext cx="4267200" cy="762000"/>
          </a:xfrm>
          <a:prstGeom prst="rect">
            <a:avLst/>
          </a:prstGeom>
          <a:noFill/>
          <a:ln w="9525" algn="ctr">
            <a:noFill/>
            <a:miter lim="800000"/>
            <a:headEnd/>
            <a:tailEnd/>
          </a:ln>
        </p:spPr>
        <p:txBody>
          <a:bodyPr>
            <a:spAutoFit/>
          </a:bodyPr>
          <a:lstStyle/>
          <a:p>
            <a:pPr eaLnBrk="1" hangingPunct="1">
              <a:spcBef>
                <a:spcPct val="50000"/>
              </a:spcBef>
            </a:pPr>
            <a:r>
              <a:rPr lang="en-US" sz="4400">
                <a:solidFill>
                  <a:schemeClr val="folHlink"/>
                </a:solidFill>
              </a:rPr>
              <a:t>Các nguồn nhiệt</a:t>
            </a:r>
          </a:p>
        </p:txBody>
      </p:sp>
      <p:sp>
        <p:nvSpPr>
          <p:cNvPr id="189445" name="Text Box 5"/>
          <p:cNvSpPr txBox="1">
            <a:spLocks noChangeArrowheads="1"/>
          </p:cNvSpPr>
          <p:nvPr/>
        </p:nvSpPr>
        <p:spPr bwMode="auto">
          <a:xfrm>
            <a:off x="1295400" y="1143000"/>
            <a:ext cx="3810000" cy="579438"/>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CC0000"/>
                </a:solidFill>
              </a:rPr>
              <a:t>Chọn ý đúng:</a:t>
            </a:r>
          </a:p>
        </p:txBody>
      </p:sp>
      <p:pic>
        <p:nvPicPr>
          <p:cNvPr id="189446" name="Picture 6" descr="qustionbig_w"/>
          <p:cNvPicPr>
            <a:picLocks noChangeAspect="1" noChangeArrowheads="1" noCrop="1"/>
          </p:cNvPicPr>
          <p:nvPr/>
        </p:nvPicPr>
        <p:blipFill>
          <a:blip r:embed="rId2"/>
          <a:srcRect/>
          <a:stretch>
            <a:fillRect/>
          </a:stretch>
        </p:blipFill>
        <p:spPr bwMode="auto">
          <a:xfrm>
            <a:off x="228600" y="914400"/>
            <a:ext cx="1066800" cy="977900"/>
          </a:xfrm>
          <a:prstGeom prst="rect">
            <a:avLst/>
          </a:prstGeom>
          <a:noFill/>
          <a:ln w="9525">
            <a:noFill/>
            <a:miter lim="800000"/>
            <a:headEnd/>
            <a:tailEnd/>
          </a:ln>
        </p:spPr>
      </p:pic>
      <p:sp>
        <p:nvSpPr>
          <p:cNvPr id="189447" name="Text Box 7"/>
          <p:cNvSpPr txBox="1">
            <a:spLocks noChangeArrowheads="1"/>
          </p:cNvSpPr>
          <p:nvPr/>
        </p:nvSpPr>
        <p:spPr bwMode="auto">
          <a:xfrm>
            <a:off x="457200" y="2362200"/>
            <a:ext cx="6400800" cy="830263"/>
          </a:xfrm>
          <a:prstGeom prst="rect">
            <a:avLst/>
          </a:prstGeom>
          <a:noFill/>
          <a:ln w="9525" algn="ctr">
            <a:noFill/>
            <a:miter lim="800000"/>
            <a:headEnd/>
            <a:tailEnd/>
          </a:ln>
        </p:spPr>
        <p:txBody>
          <a:bodyPr>
            <a:spAutoFit/>
          </a:bodyPr>
          <a:lstStyle/>
          <a:p>
            <a:pPr eaLnBrk="1" hangingPunct="1">
              <a:spcBef>
                <a:spcPct val="50000"/>
              </a:spcBef>
            </a:pPr>
            <a:r>
              <a:rPr lang="en-US"/>
              <a:t>Câu 2: </a:t>
            </a:r>
            <a:r>
              <a:rPr lang="en-US">
                <a:solidFill>
                  <a:srgbClr val="0000FF"/>
                </a:solidFill>
              </a:rPr>
              <a:t>Những việc làm thể hiện sự tiết kiệm  khi sử dụng các nguồn nhiệt là:</a:t>
            </a:r>
          </a:p>
        </p:txBody>
      </p:sp>
      <p:sp>
        <p:nvSpPr>
          <p:cNvPr id="9223" name="Text Box 8"/>
          <p:cNvSpPr txBox="1">
            <a:spLocks noChangeArrowheads="1"/>
          </p:cNvSpPr>
          <p:nvPr/>
        </p:nvSpPr>
        <p:spPr bwMode="auto">
          <a:xfrm>
            <a:off x="762000" y="2819400"/>
            <a:ext cx="5715000" cy="457200"/>
          </a:xfrm>
          <a:prstGeom prst="rect">
            <a:avLst/>
          </a:prstGeom>
          <a:noFill/>
          <a:ln w="9525" algn="ctr">
            <a:noFill/>
            <a:miter lim="800000"/>
            <a:headEnd/>
            <a:tailEnd/>
          </a:ln>
        </p:spPr>
        <p:txBody>
          <a:bodyPr>
            <a:spAutoFit/>
          </a:bodyPr>
          <a:lstStyle/>
          <a:p>
            <a:pPr eaLnBrk="1" hangingPunct="1">
              <a:spcBef>
                <a:spcPct val="50000"/>
              </a:spcBef>
            </a:pPr>
            <a:endParaRPr lang="en-US"/>
          </a:p>
        </p:txBody>
      </p:sp>
      <p:sp>
        <p:nvSpPr>
          <p:cNvPr id="189449" name="Text Box 9"/>
          <p:cNvSpPr txBox="1">
            <a:spLocks noChangeArrowheads="1"/>
          </p:cNvSpPr>
          <p:nvPr/>
        </p:nvSpPr>
        <p:spPr bwMode="auto">
          <a:xfrm>
            <a:off x="990600" y="3352800"/>
            <a:ext cx="7620000" cy="3046413"/>
          </a:xfrm>
          <a:prstGeom prst="rect">
            <a:avLst/>
          </a:prstGeom>
          <a:noFill/>
          <a:ln w="9525" algn="ctr">
            <a:noFill/>
            <a:miter lim="800000"/>
            <a:headEnd/>
            <a:tailEnd/>
          </a:ln>
        </p:spPr>
        <p:txBody>
          <a:bodyPr>
            <a:spAutoFit/>
          </a:bodyPr>
          <a:lstStyle/>
          <a:p>
            <a:pPr eaLnBrk="1" hangingPunct="1">
              <a:spcBef>
                <a:spcPct val="50000"/>
              </a:spcBef>
            </a:pPr>
            <a:r>
              <a:rPr lang="en-US">
                <a:solidFill>
                  <a:srgbClr val="0000FF"/>
                </a:solidFill>
              </a:rPr>
              <a:t>a) Tắt bếp điện khi không dùng.</a:t>
            </a:r>
          </a:p>
          <a:p>
            <a:pPr eaLnBrk="1" hangingPunct="1">
              <a:spcBef>
                <a:spcPct val="50000"/>
              </a:spcBef>
            </a:pPr>
            <a:r>
              <a:rPr lang="en-US">
                <a:solidFill>
                  <a:srgbClr val="0000FF"/>
                </a:solidFill>
              </a:rPr>
              <a:t>b) Bật lò sưởi hàng ngày.</a:t>
            </a:r>
          </a:p>
          <a:p>
            <a:pPr eaLnBrk="1" hangingPunct="1">
              <a:spcBef>
                <a:spcPct val="50000"/>
              </a:spcBef>
            </a:pPr>
            <a:r>
              <a:rPr lang="en-US">
                <a:solidFill>
                  <a:srgbClr val="0000FF"/>
                </a:solidFill>
              </a:rPr>
              <a:t>c) Theo dõi khi đun nước, không để nước sôi cạn ấm.</a:t>
            </a:r>
          </a:p>
          <a:p>
            <a:pPr eaLnBrk="1" hangingPunct="1">
              <a:spcBef>
                <a:spcPct val="50000"/>
              </a:spcBef>
            </a:pPr>
            <a:r>
              <a:rPr lang="en-US">
                <a:solidFill>
                  <a:srgbClr val="0000FF"/>
                </a:solidFill>
              </a:rPr>
              <a:t>d) Các nguồn nhiệt là vô tận chúng ta có thể sử dụng thoải mái.</a:t>
            </a:r>
          </a:p>
          <a:p>
            <a:pPr eaLnBrk="1" hangingPunct="1">
              <a:spcBef>
                <a:spcPct val="50000"/>
              </a:spcBef>
            </a:pPr>
            <a:endParaRPr lang="en-US">
              <a:solidFill>
                <a:srgbClr val="0000FF"/>
              </a:solidFill>
            </a:endParaRPr>
          </a:p>
        </p:txBody>
      </p:sp>
      <p:sp>
        <p:nvSpPr>
          <p:cNvPr id="189450" name="Rectangle 10"/>
          <p:cNvSpPr>
            <a:spLocks noChangeArrowheads="1"/>
          </p:cNvSpPr>
          <p:nvPr/>
        </p:nvSpPr>
        <p:spPr bwMode="auto">
          <a:xfrm>
            <a:off x="533400" y="3276600"/>
            <a:ext cx="381000" cy="466725"/>
          </a:xfrm>
          <a:prstGeom prst="rect">
            <a:avLst/>
          </a:prstGeom>
          <a:noFill/>
          <a:ln w="9525" algn="ctr">
            <a:solidFill>
              <a:srgbClr val="0000FF"/>
            </a:solidFill>
            <a:miter lim="800000"/>
            <a:headEnd/>
            <a:tailEnd/>
          </a:ln>
        </p:spPr>
        <p:txBody>
          <a:bodyPr anchor="ctr">
            <a:spAutoFit/>
          </a:bodyPr>
          <a:lstStyle/>
          <a:p>
            <a:pPr algn="ctr" eaLnBrk="1" hangingPunct="1"/>
            <a:r>
              <a:rPr lang="en-US" b="1">
                <a:solidFill>
                  <a:srgbClr val="FF3300"/>
                </a:solidFill>
              </a:rPr>
              <a:t>Đ</a:t>
            </a:r>
          </a:p>
        </p:txBody>
      </p:sp>
      <p:sp>
        <p:nvSpPr>
          <p:cNvPr id="189451" name="Rectangle 11"/>
          <p:cNvSpPr>
            <a:spLocks noChangeArrowheads="1"/>
          </p:cNvSpPr>
          <p:nvPr/>
        </p:nvSpPr>
        <p:spPr bwMode="auto">
          <a:xfrm>
            <a:off x="533400" y="3886200"/>
            <a:ext cx="381000" cy="466725"/>
          </a:xfrm>
          <a:prstGeom prst="rect">
            <a:avLst/>
          </a:prstGeom>
          <a:noFill/>
          <a:ln w="9525" algn="ctr">
            <a:solidFill>
              <a:srgbClr val="0000FF"/>
            </a:solidFill>
            <a:miter lim="800000"/>
            <a:headEnd/>
            <a:tailEnd/>
          </a:ln>
        </p:spPr>
        <p:txBody>
          <a:bodyPr anchor="ctr">
            <a:spAutoFit/>
          </a:bodyPr>
          <a:lstStyle/>
          <a:p>
            <a:pPr algn="ctr" eaLnBrk="1" hangingPunct="1"/>
            <a:r>
              <a:rPr lang="en-US" b="1">
                <a:solidFill>
                  <a:srgbClr val="0066FF"/>
                </a:solidFill>
              </a:rPr>
              <a:t>S</a:t>
            </a:r>
          </a:p>
        </p:txBody>
      </p:sp>
      <p:sp>
        <p:nvSpPr>
          <p:cNvPr id="189452" name="Rectangle 12"/>
          <p:cNvSpPr>
            <a:spLocks noChangeArrowheads="1"/>
          </p:cNvSpPr>
          <p:nvPr/>
        </p:nvSpPr>
        <p:spPr bwMode="auto">
          <a:xfrm>
            <a:off x="533400" y="4419600"/>
            <a:ext cx="381000" cy="466725"/>
          </a:xfrm>
          <a:prstGeom prst="rect">
            <a:avLst/>
          </a:prstGeom>
          <a:noFill/>
          <a:ln w="9525" algn="ctr">
            <a:solidFill>
              <a:srgbClr val="0000FF"/>
            </a:solidFill>
            <a:miter lim="800000"/>
            <a:headEnd/>
            <a:tailEnd/>
          </a:ln>
        </p:spPr>
        <p:txBody>
          <a:bodyPr anchor="ctr">
            <a:spAutoFit/>
          </a:bodyPr>
          <a:lstStyle/>
          <a:p>
            <a:pPr algn="ctr" eaLnBrk="1" hangingPunct="1"/>
            <a:r>
              <a:rPr lang="en-US" b="1">
                <a:solidFill>
                  <a:srgbClr val="FF3300"/>
                </a:solidFill>
              </a:rPr>
              <a:t>Đ</a:t>
            </a:r>
          </a:p>
        </p:txBody>
      </p:sp>
      <p:sp>
        <p:nvSpPr>
          <p:cNvPr id="189455" name="Rectangle 15"/>
          <p:cNvSpPr>
            <a:spLocks noChangeArrowheads="1"/>
          </p:cNvSpPr>
          <p:nvPr/>
        </p:nvSpPr>
        <p:spPr bwMode="auto">
          <a:xfrm>
            <a:off x="533400" y="5029200"/>
            <a:ext cx="381000" cy="466725"/>
          </a:xfrm>
          <a:prstGeom prst="rect">
            <a:avLst/>
          </a:prstGeom>
          <a:noFill/>
          <a:ln w="9525" algn="ctr">
            <a:solidFill>
              <a:srgbClr val="0000FF"/>
            </a:solidFill>
            <a:miter lim="800000"/>
            <a:headEnd/>
            <a:tailEnd/>
          </a:ln>
        </p:spPr>
        <p:txBody>
          <a:bodyPr anchor="ctr">
            <a:spAutoFit/>
          </a:bodyPr>
          <a:lstStyle/>
          <a:p>
            <a:pPr algn="ctr" eaLnBrk="1" hangingPunct="1"/>
            <a:r>
              <a:rPr lang="en-US" b="1">
                <a:solidFill>
                  <a:srgbClr val="0066FF"/>
                </a:solidFill>
              </a:rPr>
              <a:t>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dissolve">
                                      <p:cBhvr>
                                        <p:cTn id="7" dur="500"/>
                                        <p:tgtEl>
                                          <p:spTgt spid="189446"/>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89445"/>
                                        </p:tgtEl>
                                        <p:attrNameLst>
                                          <p:attrName>style.visibility</p:attrName>
                                        </p:attrNameLst>
                                      </p:cBhvr>
                                      <p:to>
                                        <p:strVal val="visible"/>
                                      </p:to>
                                    </p:set>
                                    <p:anim calcmode="lin" valueType="num">
                                      <p:cBhvr>
                                        <p:cTn id="11" dur="500" fill="hold"/>
                                        <p:tgtEl>
                                          <p:spTgt spid="189445"/>
                                        </p:tgtEl>
                                        <p:attrNameLst>
                                          <p:attrName>ppt_w</p:attrName>
                                        </p:attrNameLst>
                                      </p:cBhvr>
                                      <p:tavLst>
                                        <p:tav tm="0">
                                          <p:val>
                                            <p:fltVal val="0"/>
                                          </p:val>
                                        </p:tav>
                                        <p:tav tm="100000">
                                          <p:val>
                                            <p:strVal val="#ppt_w"/>
                                          </p:val>
                                        </p:tav>
                                      </p:tavLst>
                                    </p:anim>
                                    <p:anim calcmode="lin" valueType="num">
                                      <p:cBhvr>
                                        <p:cTn id="12" dur="500" fill="hold"/>
                                        <p:tgtEl>
                                          <p:spTgt spid="189445"/>
                                        </p:tgtEl>
                                        <p:attrNameLst>
                                          <p:attrName>ppt_h</p:attrName>
                                        </p:attrNameLst>
                                      </p:cBhvr>
                                      <p:tavLst>
                                        <p:tav tm="0">
                                          <p:val>
                                            <p:fltVal val="0"/>
                                          </p:val>
                                        </p:tav>
                                        <p:tav tm="100000">
                                          <p:val>
                                            <p:strVal val="#ppt_h"/>
                                          </p:val>
                                        </p:tav>
                                      </p:tavLst>
                                    </p:anim>
                                    <p:animEffect transition="in" filter="fade">
                                      <p:cBhvr>
                                        <p:cTn id="13" dur="500"/>
                                        <p:tgtEl>
                                          <p:spTgt spid="189445"/>
                                        </p:tgtEl>
                                      </p:cBhvr>
                                    </p:animEffect>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89447"/>
                                        </p:tgtEl>
                                        <p:attrNameLst>
                                          <p:attrName>style.visibility</p:attrName>
                                        </p:attrNameLst>
                                      </p:cBhvr>
                                      <p:to>
                                        <p:strVal val="visible"/>
                                      </p:to>
                                    </p:set>
                                    <p:anim calcmode="lin" valueType="num">
                                      <p:cBhvr>
                                        <p:cTn id="17" dur="500" fill="hold"/>
                                        <p:tgtEl>
                                          <p:spTgt spid="189447"/>
                                        </p:tgtEl>
                                        <p:attrNameLst>
                                          <p:attrName>ppt_w</p:attrName>
                                        </p:attrNameLst>
                                      </p:cBhvr>
                                      <p:tavLst>
                                        <p:tav tm="0">
                                          <p:val>
                                            <p:fltVal val="0"/>
                                          </p:val>
                                        </p:tav>
                                        <p:tav tm="100000">
                                          <p:val>
                                            <p:strVal val="#ppt_w"/>
                                          </p:val>
                                        </p:tav>
                                      </p:tavLst>
                                    </p:anim>
                                    <p:anim calcmode="lin" valueType="num">
                                      <p:cBhvr>
                                        <p:cTn id="18" dur="500" fill="hold"/>
                                        <p:tgtEl>
                                          <p:spTgt spid="18944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89449"/>
                                        </p:tgtEl>
                                        <p:attrNameLst>
                                          <p:attrName>style.visibility</p:attrName>
                                        </p:attrNameLst>
                                      </p:cBhvr>
                                      <p:to>
                                        <p:strVal val="visible"/>
                                      </p:to>
                                    </p:set>
                                    <p:animEffect transition="in" filter="wedge">
                                      <p:cBhvr>
                                        <p:cTn id="23" dur="2000"/>
                                        <p:tgtEl>
                                          <p:spTgt spid="1894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89450"/>
                                        </p:tgtEl>
                                        <p:attrNameLst>
                                          <p:attrName>style.visibility</p:attrName>
                                        </p:attrNameLst>
                                      </p:cBhvr>
                                      <p:to>
                                        <p:strVal val="visible"/>
                                      </p:to>
                                    </p:set>
                                    <p:anim calcmode="lin" valueType="num">
                                      <p:cBhvr>
                                        <p:cTn id="28" dur="500" fill="hold"/>
                                        <p:tgtEl>
                                          <p:spTgt spid="189450"/>
                                        </p:tgtEl>
                                        <p:attrNameLst>
                                          <p:attrName>ppt_w</p:attrName>
                                        </p:attrNameLst>
                                      </p:cBhvr>
                                      <p:tavLst>
                                        <p:tav tm="0">
                                          <p:val>
                                            <p:fltVal val="0"/>
                                          </p:val>
                                        </p:tav>
                                        <p:tav tm="100000">
                                          <p:val>
                                            <p:strVal val="#ppt_w"/>
                                          </p:val>
                                        </p:tav>
                                      </p:tavLst>
                                    </p:anim>
                                    <p:anim calcmode="lin" valueType="num">
                                      <p:cBhvr>
                                        <p:cTn id="29" dur="500" fill="hold"/>
                                        <p:tgtEl>
                                          <p:spTgt spid="189450"/>
                                        </p:tgtEl>
                                        <p:attrNameLst>
                                          <p:attrName>ppt_h</p:attrName>
                                        </p:attrNameLst>
                                      </p:cBhvr>
                                      <p:tavLst>
                                        <p:tav tm="0">
                                          <p:val>
                                            <p:fltVal val="0"/>
                                          </p:val>
                                        </p:tav>
                                        <p:tav tm="100000">
                                          <p:val>
                                            <p:strVal val="#ppt_h"/>
                                          </p:val>
                                        </p:tav>
                                      </p:tavLst>
                                    </p:anim>
                                    <p:anim calcmode="lin" valueType="num">
                                      <p:cBhvr>
                                        <p:cTn id="30" dur="500" fill="hold"/>
                                        <p:tgtEl>
                                          <p:spTgt spid="189450"/>
                                        </p:tgtEl>
                                        <p:attrNameLst>
                                          <p:attrName>style.rotation</p:attrName>
                                        </p:attrNameLst>
                                      </p:cBhvr>
                                      <p:tavLst>
                                        <p:tav tm="0">
                                          <p:val>
                                            <p:fltVal val="90"/>
                                          </p:val>
                                        </p:tav>
                                        <p:tav tm="100000">
                                          <p:val>
                                            <p:fltVal val="0"/>
                                          </p:val>
                                        </p:tav>
                                      </p:tavLst>
                                    </p:anim>
                                    <p:animEffect transition="in" filter="fade">
                                      <p:cBhvr>
                                        <p:cTn id="31" dur="500"/>
                                        <p:tgtEl>
                                          <p:spTgt spid="189450"/>
                                        </p:tgtEl>
                                      </p:cBhvr>
                                    </p:animEffect>
                                  </p:childTnLst>
                                </p:cTn>
                              </p:par>
                            </p:childTnLst>
                          </p:cTn>
                        </p:par>
                        <p:par>
                          <p:cTn id="32" fill="hold" nodeType="afterGroup">
                            <p:stCondLst>
                              <p:cond delay="500"/>
                            </p:stCondLst>
                            <p:childTnLst>
                              <p:par>
                                <p:cTn id="33" presetID="31" presetClass="entr" presetSubtype="0" fill="hold" grpId="0" nodeType="afterEffect">
                                  <p:stCondLst>
                                    <p:cond delay="0"/>
                                  </p:stCondLst>
                                  <p:iterate type="lt">
                                    <p:tmPct val="5000"/>
                                  </p:iterate>
                                  <p:childTnLst>
                                    <p:set>
                                      <p:cBhvr>
                                        <p:cTn id="34" dur="1" fill="hold">
                                          <p:stCondLst>
                                            <p:cond delay="0"/>
                                          </p:stCondLst>
                                        </p:cTn>
                                        <p:tgtEl>
                                          <p:spTgt spid="189451"/>
                                        </p:tgtEl>
                                        <p:attrNameLst>
                                          <p:attrName>style.visibility</p:attrName>
                                        </p:attrNameLst>
                                      </p:cBhvr>
                                      <p:to>
                                        <p:strVal val="visible"/>
                                      </p:to>
                                    </p:set>
                                    <p:anim calcmode="lin" valueType="num">
                                      <p:cBhvr>
                                        <p:cTn id="35" dur="500" fill="hold"/>
                                        <p:tgtEl>
                                          <p:spTgt spid="189451"/>
                                        </p:tgtEl>
                                        <p:attrNameLst>
                                          <p:attrName>ppt_w</p:attrName>
                                        </p:attrNameLst>
                                      </p:cBhvr>
                                      <p:tavLst>
                                        <p:tav tm="0">
                                          <p:val>
                                            <p:fltVal val="0"/>
                                          </p:val>
                                        </p:tav>
                                        <p:tav tm="100000">
                                          <p:val>
                                            <p:strVal val="#ppt_w"/>
                                          </p:val>
                                        </p:tav>
                                      </p:tavLst>
                                    </p:anim>
                                    <p:anim calcmode="lin" valueType="num">
                                      <p:cBhvr>
                                        <p:cTn id="36" dur="500" fill="hold"/>
                                        <p:tgtEl>
                                          <p:spTgt spid="189451"/>
                                        </p:tgtEl>
                                        <p:attrNameLst>
                                          <p:attrName>ppt_h</p:attrName>
                                        </p:attrNameLst>
                                      </p:cBhvr>
                                      <p:tavLst>
                                        <p:tav tm="0">
                                          <p:val>
                                            <p:fltVal val="0"/>
                                          </p:val>
                                        </p:tav>
                                        <p:tav tm="100000">
                                          <p:val>
                                            <p:strVal val="#ppt_h"/>
                                          </p:val>
                                        </p:tav>
                                      </p:tavLst>
                                    </p:anim>
                                    <p:anim calcmode="lin" valueType="num">
                                      <p:cBhvr>
                                        <p:cTn id="37" dur="500" fill="hold"/>
                                        <p:tgtEl>
                                          <p:spTgt spid="189451"/>
                                        </p:tgtEl>
                                        <p:attrNameLst>
                                          <p:attrName>style.rotation</p:attrName>
                                        </p:attrNameLst>
                                      </p:cBhvr>
                                      <p:tavLst>
                                        <p:tav tm="0">
                                          <p:val>
                                            <p:fltVal val="90"/>
                                          </p:val>
                                        </p:tav>
                                        <p:tav tm="100000">
                                          <p:val>
                                            <p:fltVal val="0"/>
                                          </p:val>
                                        </p:tav>
                                      </p:tavLst>
                                    </p:anim>
                                    <p:animEffect transition="in" filter="fade">
                                      <p:cBhvr>
                                        <p:cTn id="38" dur="500"/>
                                        <p:tgtEl>
                                          <p:spTgt spid="189451"/>
                                        </p:tgtEl>
                                      </p:cBhvr>
                                    </p:animEffect>
                                  </p:childTnLst>
                                </p:cTn>
                              </p:par>
                            </p:childTnLst>
                          </p:cTn>
                        </p:par>
                        <p:par>
                          <p:cTn id="39" fill="hold" nodeType="afterGroup">
                            <p:stCondLst>
                              <p:cond delay="10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189452"/>
                                        </p:tgtEl>
                                        <p:attrNameLst>
                                          <p:attrName>style.visibility</p:attrName>
                                        </p:attrNameLst>
                                      </p:cBhvr>
                                      <p:to>
                                        <p:strVal val="visible"/>
                                      </p:to>
                                    </p:set>
                                    <p:anim calcmode="lin" valueType="num">
                                      <p:cBhvr>
                                        <p:cTn id="42" dur="500" fill="hold"/>
                                        <p:tgtEl>
                                          <p:spTgt spid="189452"/>
                                        </p:tgtEl>
                                        <p:attrNameLst>
                                          <p:attrName>ppt_w</p:attrName>
                                        </p:attrNameLst>
                                      </p:cBhvr>
                                      <p:tavLst>
                                        <p:tav tm="0">
                                          <p:val>
                                            <p:fltVal val="0"/>
                                          </p:val>
                                        </p:tav>
                                        <p:tav tm="100000">
                                          <p:val>
                                            <p:strVal val="#ppt_w"/>
                                          </p:val>
                                        </p:tav>
                                      </p:tavLst>
                                    </p:anim>
                                    <p:anim calcmode="lin" valueType="num">
                                      <p:cBhvr>
                                        <p:cTn id="43" dur="500" fill="hold"/>
                                        <p:tgtEl>
                                          <p:spTgt spid="189452"/>
                                        </p:tgtEl>
                                        <p:attrNameLst>
                                          <p:attrName>ppt_h</p:attrName>
                                        </p:attrNameLst>
                                      </p:cBhvr>
                                      <p:tavLst>
                                        <p:tav tm="0">
                                          <p:val>
                                            <p:fltVal val="0"/>
                                          </p:val>
                                        </p:tav>
                                        <p:tav tm="100000">
                                          <p:val>
                                            <p:strVal val="#ppt_h"/>
                                          </p:val>
                                        </p:tav>
                                      </p:tavLst>
                                    </p:anim>
                                    <p:anim calcmode="lin" valueType="num">
                                      <p:cBhvr>
                                        <p:cTn id="44" dur="500" fill="hold"/>
                                        <p:tgtEl>
                                          <p:spTgt spid="189452"/>
                                        </p:tgtEl>
                                        <p:attrNameLst>
                                          <p:attrName>style.rotation</p:attrName>
                                        </p:attrNameLst>
                                      </p:cBhvr>
                                      <p:tavLst>
                                        <p:tav tm="0">
                                          <p:val>
                                            <p:fltVal val="90"/>
                                          </p:val>
                                        </p:tav>
                                        <p:tav tm="100000">
                                          <p:val>
                                            <p:fltVal val="0"/>
                                          </p:val>
                                        </p:tav>
                                      </p:tavLst>
                                    </p:anim>
                                    <p:animEffect transition="in" filter="fade">
                                      <p:cBhvr>
                                        <p:cTn id="45" dur="500"/>
                                        <p:tgtEl>
                                          <p:spTgt spid="189452"/>
                                        </p:tgtEl>
                                      </p:cBhvr>
                                    </p:animEffect>
                                  </p:childTnLst>
                                </p:cTn>
                              </p:par>
                            </p:childTnLst>
                          </p:cTn>
                        </p:par>
                        <p:par>
                          <p:cTn id="46" fill="hold" nodeType="afterGroup">
                            <p:stCondLst>
                              <p:cond delay="1500"/>
                            </p:stCondLst>
                            <p:childTnLst>
                              <p:par>
                                <p:cTn id="47" presetID="31" presetClass="entr" presetSubtype="0" fill="hold" grpId="0" nodeType="afterEffect">
                                  <p:stCondLst>
                                    <p:cond delay="0"/>
                                  </p:stCondLst>
                                  <p:iterate type="lt">
                                    <p:tmPct val="5000"/>
                                  </p:iterate>
                                  <p:childTnLst>
                                    <p:set>
                                      <p:cBhvr>
                                        <p:cTn id="48" dur="1" fill="hold">
                                          <p:stCondLst>
                                            <p:cond delay="0"/>
                                          </p:stCondLst>
                                        </p:cTn>
                                        <p:tgtEl>
                                          <p:spTgt spid="189455"/>
                                        </p:tgtEl>
                                        <p:attrNameLst>
                                          <p:attrName>style.visibility</p:attrName>
                                        </p:attrNameLst>
                                      </p:cBhvr>
                                      <p:to>
                                        <p:strVal val="visible"/>
                                      </p:to>
                                    </p:set>
                                    <p:anim calcmode="lin" valueType="num">
                                      <p:cBhvr>
                                        <p:cTn id="49" dur="500" fill="hold"/>
                                        <p:tgtEl>
                                          <p:spTgt spid="189455"/>
                                        </p:tgtEl>
                                        <p:attrNameLst>
                                          <p:attrName>ppt_w</p:attrName>
                                        </p:attrNameLst>
                                      </p:cBhvr>
                                      <p:tavLst>
                                        <p:tav tm="0">
                                          <p:val>
                                            <p:fltVal val="0"/>
                                          </p:val>
                                        </p:tav>
                                        <p:tav tm="100000">
                                          <p:val>
                                            <p:strVal val="#ppt_w"/>
                                          </p:val>
                                        </p:tav>
                                      </p:tavLst>
                                    </p:anim>
                                    <p:anim calcmode="lin" valueType="num">
                                      <p:cBhvr>
                                        <p:cTn id="50" dur="500" fill="hold"/>
                                        <p:tgtEl>
                                          <p:spTgt spid="189455"/>
                                        </p:tgtEl>
                                        <p:attrNameLst>
                                          <p:attrName>ppt_h</p:attrName>
                                        </p:attrNameLst>
                                      </p:cBhvr>
                                      <p:tavLst>
                                        <p:tav tm="0">
                                          <p:val>
                                            <p:fltVal val="0"/>
                                          </p:val>
                                        </p:tav>
                                        <p:tav tm="100000">
                                          <p:val>
                                            <p:strVal val="#ppt_h"/>
                                          </p:val>
                                        </p:tav>
                                      </p:tavLst>
                                    </p:anim>
                                    <p:anim calcmode="lin" valueType="num">
                                      <p:cBhvr>
                                        <p:cTn id="51" dur="500" fill="hold"/>
                                        <p:tgtEl>
                                          <p:spTgt spid="189455"/>
                                        </p:tgtEl>
                                        <p:attrNameLst>
                                          <p:attrName>style.rotation</p:attrName>
                                        </p:attrNameLst>
                                      </p:cBhvr>
                                      <p:tavLst>
                                        <p:tav tm="0">
                                          <p:val>
                                            <p:fltVal val="90"/>
                                          </p:val>
                                        </p:tav>
                                        <p:tav tm="100000">
                                          <p:val>
                                            <p:fltVal val="0"/>
                                          </p:val>
                                        </p:tav>
                                      </p:tavLst>
                                    </p:anim>
                                    <p:animEffect transition="in" filter="fade">
                                      <p:cBhvr>
                                        <p:cTn id="52" dur="500"/>
                                        <p:tgtEl>
                                          <p:spTgt spid="189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7" grpId="0"/>
      <p:bldP spid="189449" grpId="0"/>
      <p:bldP spid="189450" grpId="0" animBg="1"/>
      <p:bldP spid="189451" grpId="0" animBg="1"/>
      <p:bldP spid="189452" grpId="0" animBg="1"/>
      <p:bldP spid="1894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8"/>
          <p:cNvPicPr>
            <a:picLocks noChangeAspect="1" noChangeArrowheads="1"/>
          </p:cNvPicPr>
          <p:nvPr/>
        </p:nvPicPr>
        <p:blipFill>
          <a:blip r:embed="rId4"/>
          <a:srcRect/>
          <a:stretch>
            <a:fillRect/>
          </a:stretch>
        </p:blipFill>
        <p:spPr bwMode="auto">
          <a:xfrm>
            <a:off x="0" y="-304800"/>
            <a:ext cx="9144000" cy="6856413"/>
          </a:xfrm>
          <a:prstGeom prst="rect">
            <a:avLst/>
          </a:prstGeom>
          <a:noFill/>
          <a:ln w="9525">
            <a:noFill/>
            <a:miter lim="800000"/>
            <a:headEnd/>
            <a:tailEnd/>
          </a:ln>
        </p:spPr>
      </p:pic>
      <p:sp>
        <p:nvSpPr>
          <p:cNvPr id="27651" name="Text Box 3"/>
          <p:cNvSpPr txBox="1">
            <a:spLocks noChangeArrowheads="1"/>
          </p:cNvSpPr>
          <p:nvPr/>
        </p:nvSpPr>
        <p:spPr bwMode="auto">
          <a:xfrm>
            <a:off x="457200" y="0"/>
            <a:ext cx="7620000" cy="579438"/>
          </a:xfrm>
          <a:prstGeom prst="rect">
            <a:avLst/>
          </a:prstGeom>
          <a:noFill/>
          <a:ln w="9525">
            <a:noFill/>
            <a:miter lim="800000"/>
            <a:headEnd/>
            <a:tailEnd/>
          </a:ln>
        </p:spPr>
        <p:txBody>
          <a:bodyPr>
            <a:spAutoFit/>
          </a:bodyPr>
          <a:lstStyle/>
          <a:p>
            <a:pPr algn="ctr" eaLnBrk="1" hangingPunct="1">
              <a:spcBef>
                <a:spcPct val="50000"/>
              </a:spcBef>
            </a:pPr>
            <a:endParaRPr lang="en-US" sz="3200">
              <a:solidFill>
                <a:srgbClr val="FFFF00"/>
              </a:solidFill>
            </a:endParaRPr>
          </a:p>
        </p:txBody>
      </p:sp>
      <p:pic>
        <p:nvPicPr>
          <p:cNvPr id="27652" name="Picture 5" descr="flower2DivWHT[1]"/>
          <p:cNvPicPr>
            <a:picLocks noChangeAspect="1" noChangeArrowheads="1" noCrop="1"/>
          </p:cNvPicPr>
          <p:nvPr/>
        </p:nvPicPr>
        <p:blipFill>
          <a:blip r:embed="rId5"/>
          <a:srcRect/>
          <a:stretch>
            <a:fillRect/>
          </a:stretch>
        </p:blipFill>
        <p:spPr bwMode="auto">
          <a:xfrm rot="10800000">
            <a:off x="228600" y="5943600"/>
            <a:ext cx="4427538" cy="684213"/>
          </a:xfrm>
          <a:prstGeom prst="rect">
            <a:avLst/>
          </a:prstGeom>
          <a:noFill/>
          <a:ln w="9525">
            <a:noFill/>
            <a:miter lim="800000"/>
            <a:headEnd/>
            <a:tailEnd/>
          </a:ln>
        </p:spPr>
      </p:pic>
      <p:pic>
        <p:nvPicPr>
          <p:cNvPr id="27653" name="Picture 6" descr="flower2DivWHT[1]"/>
          <p:cNvPicPr>
            <a:picLocks noChangeAspect="1" noChangeArrowheads="1" noCrop="1"/>
          </p:cNvPicPr>
          <p:nvPr/>
        </p:nvPicPr>
        <p:blipFill>
          <a:blip r:embed="rId5"/>
          <a:srcRect/>
          <a:stretch>
            <a:fillRect/>
          </a:stretch>
        </p:blipFill>
        <p:spPr bwMode="auto">
          <a:xfrm rot="10800000">
            <a:off x="4716463" y="5943600"/>
            <a:ext cx="4427537" cy="684213"/>
          </a:xfrm>
          <a:prstGeom prst="rect">
            <a:avLst/>
          </a:prstGeom>
          <a:noFill/>
          <a:ln w="9525">
            <a:noFill/>
            <a:miter lim="800000"/>
            <a:headEnd/>
            <a:tailEnd/>
          </a:ln>
        </p:spPr>
      </p:pic>
      <p:sp>
        <p:nvSpPr>
          <p:cNvPr id="27654" name="Rectangle 10"/>
          <p:cNvSpPr>
            <a:spLocks noChangeArrowheads="1"/>
          </p:cNvSpPr>
          <p:nvPr/>
        </p:nvSpPr>
        <p:spPr bwMode="auto">
          <a:xfrm>
            <a:off x="228600" y="228600"/>
            <a:ext cx="7848600" cy="519113"/>
          </a:xfrm>
          <a:prstGeom prst="rect">
            <a:avLst/>
          </a:prstGeom>
          <a:noFill/>
          <a:ln w="9525" algn="ctr">
            <a:noFill/>
            <a:miter lim="800000"/>
            <a:headEnd/>
            <a:tailEnd/>
          </a:ln>
        </p:spPr>
        <p:txBody>
          <a:bodyPr>
            <a:spAutoFit/>
          </a:bodyPr>
          <a:lstStyle/>
          <a:p>
            <a:pPr eaLnBrk="1" hangingPunct="1">
              <a:spcBef>
                <a:spcPct val="50000"/>
              </a:spcBef>
            </a:pPr>
            <a:r>
              <a:rPr lang="en-US" sz="2800">
                <a:solidFill>
                  <a:srgbClr val="FFFF00"/>
                </a:solidFill>
              </a:rPr>
              <a:t>Nếu Trái Đất không được Mặt Trời sưởi ấm thì:</a:t>
            </a:r>
          </a:p>
        </p:txBody>
      </p:sp>
      <p:sp>
        <p:nvSpPr>
          <p:cNvPr id="248858" name="Rectangle 26"/>
          <p:cNvSpPr>
            <a:spLocks noChangeArrowheads="1"/>
          </p:cNvSpPr>
          <p:nvPr/>
        </p:nvSpPr>
        <p:spPr bwMode="auto">
          <a:xfrm>
            <a:off x="228600" y="2667000"/>
            <a:ext cx="533400" cy="466725"/>
          </a:xfrm>
          <a:prstGeom prst="rect">
            <a:avLst/>
          </a:prstGeom>
          <a:noFill/>
          <a:ln w="9525" algn="ctr">
            <a:solidFill>
              <a:srgbClr val="CC0000"/>
            </a:solidFill>
            <a:miter lim="800000"/>
            <a:headEnd/>
            <a:tailEnd/>
          </a:ln>
        </p:spPr>
        <p:txBody>
          <a:bodyPr anchor="ctr">
            <a:spAutoFit/>
          </a:bodyPr>
          <a:lstStyle/>
          <a:p>
            <a:pPr algn="ctr" eaLnBrk="1" hangingPunct="1"/>
            <a:r>
              <a:rPr lang="en-US"/>
              <a:t> </a:t>
            </a:r>
            <a:r>
              <a:rPr lang="en-US">
                <a:solidFill>
                  <a:srgbClr val="CC0000"/>
                </a:solidFill>
              </a:rPr>
              <a:t>Đ</a:t>
            </a:r>
          </a:p>
        </p:txBody>
      </p:sp>
      <p:sp>
        <p:nvSpPr>
          <p:cNvPr id="248859" name="Rectangle 27"/>
          <p:cNvSpPr>
            <a:spLocks noChangeArrowheads="1"/>
          </p:cNvSpPr>
          <p:nvPr/>
        </p:nvSpPr>
        <p:spPr bwMode="auto">
          <a:xfrm>
            <a:off x="838200" y="2057400"/>
            <a:ext cx="3114675" cy="519113"/>
          </a:xfrm>
          <a:prstGeom prst="rect">
            <a:avLst/>
          </a:prstGeom>
          <a:noFill/>
          <a:ln w="9525" algn="ctr">
            <a:noFill/>
            <a:miter lim="800000"/>
            <a:headEnd/>
            <a:tailEnd/>
          </a:ln>
        </p:spPr>
        <p:txBody>
          <a:bodyPr>
            <a:spAutoFit/>
          </a:bodyPr>
          <a:lstStyle/>
          <a:p>
            <a:pPr eaLnBrk="1" hangingPunct="1">
              <a:spcBef>
                <a:spcPct val="50000"/>
              </a:spcBef>
            </a:pPr>
            <a:r>
              <a:rPr lang="en-US" sz="2800">
                <a:solidFill>
                  <a:srgbClr val="0000CC"/>
                </a:solidFill>
              </a:rPr>
              <a:t>Gió sẽ ngừng thổi.</a:t>
            </a:r>
          </a:p>
        </p:txBody>
      </p:sp>
      <p:sp>
        <p:nvSpPr>
          <p:cNvPr id="248860" name="Rectangle 28"/>
          <p:cNvSpPr>
            <a:spLocks noChangeArrowheads="1"/>
          </p:cNvSpPr>
          <p:nvPr/>
        </p:nvSpPr>
        <p:spPr bwMode="auto">
          <a:xfrm>
            <a:off x="228600" y="3276600"/>
            <a:ext cx="533400" cy="466725"/>
          </a:xfrm>
          <a:prstGeom prst="rect">
            <a:avLst/>
          </a:prstGeom>
          <a:noFill/>
          <a:ln w="9525" algn="ctr">
            <a:solidFill>
              <a:srgbClr val="CC0000"/>
            </a:solidFill>
            <a:miter lim="800000"/>
            <a:headEnd/>
            <a:tailEnd/>
          </a:ln>
        </p:spPr>
        <p:txBody>
          <a:bodyPr anchor="ctr">
            <a:spAutoFit/>
          </a:bodyPr>
          <a:lstStyle/>
          <a:p>
            <a:pPr algn="ctr" eaLnBrk="1" hangingPunct="1"/>
            <a:r>
              <a:rPr lang="en-US"/>
              <a:t> </a:t>
            </a:r>
            <a:r>
              <a:rPr lang="en-US">
                <a:solidFill>
                  <a:srgbClr val="0033CC"/>
                </a:solidFill>
              </a:rPr>
              <a:t>S</a:t>
            </a:r>
          </a:p>
        </p:txBody>
      </p:sp>
      <p:sp>
        <p:nvSpPr>
          <p:cNvPr id="248861" name="Rectangle 29"/>
          <p:cNvSpPr>
            <a:spLocks noChangeArrowheads="1"/>
          </p:cNvSpPr>
          <p:nvPr/>
        </p:nvSpPr>
        <p:spPr bwMode="auto">
          <a:xfrm>
            <a:off x="228600" y="3886200"/>
            <a:ext cx="533400" cy="466725"/>
          </a:xfrm>
          <a:prstGeom prst="rect">
            <a:avLst/>
          </a:prstGeom>
          <a:noFill/>
          <a:ln w="9525" algn="ctr">
            <a:solidFill>
              <a:srgbClr val="CC0000"/>
            </a:solidFill>
            <a:miter lim="800000"/>
            <a:headEnd/>
            <a:tailEnd/>
          </a:ln>
        </p:spPr>
        <p:txBody>
          <a:bodyPr anchor="ctr">
            <a:spAutoFit/>
          </a:bodyPr>
          <a:lstStyle/>
          <a:p>
            <a:pPr algn="ctr" eaLnBrk="1" hangingPunct="1"/>
            <a:r>
              <a:rPr lang="en-US"/>
              <a:t> </a:t>
            </a:r>
            <a:r>
              <a:rPr lang="en-US">
                <a:solidFill>
                  <a:srgbClr val="CC0000"/>
                </a:solidFill>
              </a:rPr>
              <a:t>Đ</a:t>
            </a:r>
          </a:p>
        </p:txBody>
      </p:sp>
      <p:sp>
        <p:nvSpPr>
          <p:cNvPr id="248862" name="Rectangle 30"/>
          <p:cNvSpPr>
            <a:spLocks noChangeArrowheads="1"/>
          </p:cNvSpPr>
          <p:nvPr/>
        </p:nvSpPr>
        <p:spPr bwMode="auto">
          <a:xfrm>
            <a:off x="228600" y="5105400"/>
            <a:ext cx="533400" cy="466725"/>
          </a:xfrm>
          <a:prstGeom prst="rect">
            <a:avLst/>
          </a:prstGeom>
          <a:noFill/>
          <a:ln w="9525" algn="ctr">
            <a:solidFill>
              <a:srgbClr val="CC0000"/>
            </a:solidFill>
            <a:miter lim="800000"/>
            <a:headEnd/>
            <a:tailEnd/>
          </a:ln>
        </p:spPr>
        <p:txBody>
          <a:bodyPr anchor="ctr">
            <a:spAutoFit/>
          </a:bodyPr>
          <a:lstStyle/>
          <a:p>
            <a:pPr algn="ctr" eaLnBrk="1" hangingPunct="1"/>
            <a:r>
              <a:rPr lang="en-US"/>
              <a:t> </a:t>
            </a:r>
            <a:r>
              <a:rPr lang="en-US">
                <a:solidFill>
                  <a:srgbClr val="CC0000"/>
                </a:solidFill>
              </a:rPr>
              <a:t>Đ</a:t>
            </a:r>
          </a:p>
        </p:txBody>
      </p:sp>
      <p:sp>
        <p:nvSpPr>
          <p:cNvPr id="248863" name="Rectangle 31"/>
          <p:cNvSpPr>
            <a:spLocks noChangeArrowheads="1"/>
          </p:cNvSpPr>
          <p:nvPr/>
        </p:nvSpPr>
        <p:spPr bwMode="auto">
          <a:xfrm>
            <a:off x="228600" y="4495800"/>
            <a:ext cx="533400" cy="466725"/>
          </a:xfrm>
          <a:prstGeom prst="rect">
            <a:avLst/>
          </a:prstGeom>
          <a:noFill/>
          <a:ln w="9525" algn="ctr">
            <a:solidFill>
              <a:srgbClr val="CC0000"/>
            </a:solidFill>
            <a:miter lim="800000"/>
            <a:headEnd/>
            <a:tailEnd/>
          </a:ln>
        </p:spPr>
        <p:txBody>
          <a:bodyPr anchor="ctr">
            <a:spAutoFit/>
          </a:bodyPr>
          <a:lstStyle/>
          <a:p>
            <a:pPr algn="ctr" eaLnBrk="1" hangingPunct="1"/>
            <a:r>
              <a:rPr lang="en-US"/>
              <a:t> </a:t>
            </a:r>
            <a:r>
              <a:rPr lang="en-US">
                <a:solidFill>
                  <a:srgbClr val="0033CC"/>
                </a:solidFill>
              </a:rPr>
              <a:t>S</a:t>
            </a:r>
          </a:p>
        </p:txBody>
      </p:sp>
      <p:sp>
        <p:nvSpPr>
          <p:cNvPr id="248864" name="Rectangle 32"/>
          <p:cNvSpPr>
            <a:spLocks noChangeArrowheads="1"/>
          </p:cNvSpPr>
          <p:nvPr/>
        </p:nvSpPr>
        <p:spPr bwMode="auto">
          <a:xfrm>
            <a:off x="762000" y="2667000"/>
            <a:ext cx="4724400" cy="519113"/>
          </a:xfrm>
          <a:prstGeom prst="rect">
            <a:avLst/>
          </a:prstGeom>
          <a:noFill/>
          <a:ln w="9525" algn="ctr">
            <a:noFill/>
            <a:miter lim="800000"/>
            <a:headEnd/>
            <a:tailEnd/>
          </a:ln>
        </p:spPr>
        <p:txBody>
          <a:bodyPr>
            <a:spAutoFit/>
          </a:bodyPr>
          <a:lstStyle/>
          <a:p>
            <a:pPr eaLnBrk="1" hangingPunct="1">
              <a:spcBef>
                <a:spcPct val="50000"/>
              </a:spcBef>
            </a:pPr>
            <a:r>
              <a:rPr lang="en-US">
                <a:solidFill>
                  <a:srgbClr val="FF0066"/>
                </a:solidFill>
              </a:rPr>
              <a:t> </a:t>
            </a:r>
            <a:r>
              <a:rPr lang="en-US" sz="2800">
                <a:solidFill>
                  <a:srgbClr val="A50021"/>
                </a:solidFill>
              </a:rPr>
              <a:t>Trái Đất trở nên lạnh giá.</a:t>
            </a:r>
          </a:p>
        </p:txBody>
      </p:sp>
      <p:sp>
        <p:nvSpPr>
          <p:cNvPr id="248865" name="Rectangle 33"/>
          <p:cNvSpPr>
            <a:spLocks noChangeArrowheads="1"/>
          </p:cNvSpPr>
          <p:nvPr/>
        </p:nvSpPr>
        <p:spPr bwMode="auto">
          <a:xfrm>
            <a:off x="914400" y="3276600"/>
            <a:ext cx="4114800" cy="519113"/>
          </a:xfrm>
          <a:prstGeom prst="rect">
            <a:avLst/>
          </a:prstGeom>
          <a:noFill/>
          <a:ln w="9525" algn="ctr">
            <a:noFill/>
            <a:miter lim="800000"/>
            <a:headEnd/>
            <a:tailEnd/>
          </a:ln>
        </p:spPr>
        <p:txBody>
          <a:bodyPr>
            <a:spAutoFit/>
          </a:bodyPr>
          <a:lstStyle/>
          <a:p>
            <a:pPr eaLnBrk="1" hangingPunct="1">
              <a:spcBef>
                <a:spcPct val="50000"/>
              </a:spcBef>
            </a:pPr>
            <a:r>
              <a:rPr lang="en-US" sz="2800">
                <a:solidFill>
                  <a:srgbClr val="0000FF"/>
                </a:solidFill>
              </a:rPr>
              <a:t>Cây cối xanh tốt hơn.</a:t>
            </a:r>
          </a:p>
        </p:txBody>
      </p:sp>
      <p:sp>
        <p:nvSpPr>
          <p:cNvPr id="248868" name="Rectangle 36"/>
          <p:cNvSpPr>
            <a:spLocks noChangeArrowheads="1"/>
          </p:cNvSpPr>
          <p:nvPr/>
        </p:nvSpPr>
        <p:spPr bwMode="auto">
          <a:xfrm>
            <a:off x="914400" y="3911600"/>
            <a:ext cx="7981950" cy="519113"/>
          </a:xfrm>
          <a:prstGeom prst="rect">
            <a:avLst/>
          </a:prstGeom>
          <a:noFill/>
          <a:ln w="9525" algn="ctr">
            <a:noFill/>
            <a:miter lim="800000"/>
            <a:headEnd/>
            <a:tailEnd/>
          </a:ln>
        </p:spPr>
        <p:txBody>
          <a:bodyPr wrap="none">
            <a:spAutoFit/>
          </a:bodyPr>
          <a:lstStyle/>
          <a:p>
            <a:pPr eaLnBrk="1" hangingPunct="1"/>
            <a:r>
              <a:rPr lang="en-US" sz="2800">
                <a:solidFill>
                  <a:srgbClr val="003300"/>
                </a:solidFill>
              </a:rPr>
              <a:t>Nước trên Trái Đất sẽ ngừng chảy và đóng băng.</a:t>
            </a:r>
          </a:p>
        </p:txBody>
      </p:sp>
      <p:sp>
        <p:nvSpPr>
          <p:cNvPr id="248869" name="Rectangle 37"/>
          <p:cNvSpPr>
            <a:spLocks noChangeArrowheads="1"/>
          </p:cNvSpPr>
          <p:nvPr/>
        </p:nvSpPr>
        <p:spPr bwMode="auto">
          <a:xfrm>
            <a:off x="914400" y="4495800"/>
            <a:ext cx="3524250" cy="519113"/>
          </a:xfrm>
          <a:prstGeom prst="rect">
            <a:avLst/>
          </a:prstGeom>
          <a:noFill/>
          <a:ln w="9525" algn="ctr">
            <a:noFill/>
            <a:miter lim="800000"/>
            <a:headEnd/>
            <a:tailEnd/>
          </a:ln>
        </p:spPr>
        <p:txBody>
          <a:bodyPr wrap="none">
            <a:spAutoFit/>
          </a:bodyPr>
          <a:lstStyle/>
          <a:p>
            <a:pPr eaLnBrk="1" hangingPunct="1">
              <a:spcBef>
                <a:spcPct val="50000"/>
              </a:spcBef>
            </a:pPr>
            <a:r>
              <a:rPr lang="en-US" sz="2800">
                <a:solidFill>
                  <a:srgbClr val="FF3300"/>
                </a:solidFill>
              </a:rPr>
              <a:t>Khí hậu mát mẻ hơn.</a:t>
            </a:r>
          </a:p>
        </p:txBody>
      </p:sp>
      <p:sp>
        <p:nvSpPr>
          <p:cNvPr id="248870" name="Rectangle 38"/>
          <p:cNvSpPr>
            <a:spLocks noChangeArrowheads="1"/>
          </p:cNvSpPr>
          <p:nvPr/>
        </p:nvSpPr>
        <p:spPr bwMode="auto">
          <a:xfrm>
            <a:off x="838200" y="5105400"/>
            <a:ext cx="5251450" cy="519113"/>
          </a:xfrm>
          <a:prstGeom prst="rect">
            <a:avLst/>
          </a:prstGeom>
          <a:noFill/>
          <a:ln w="9525" algn="ctr">
            <a:noFill/>
            <a:miter lim="800000"/>
            <a:headEnd/>
            <a:tailEnd/>
          </a:ln>
        </p:spPr>
        <p:txBody>
          <a:bodyPr wrap="none">
            <a:spAutoFit/>
          </a:bodyPr>
          <a:lstStyle/>
          <a:p>
            <a:pPr eaLnBrk="1" hangingPunct="1">
              <a:spcBef>
                <a:spcPct val="50000"/>
              </a:spcBef>
            </a:pPr>
            <a:r>
              <a:rPr lang="en-US" sz="2800">
                <a:solidFill>
                  <a:srgbClr val="800080"/>
                </a:solidFill>
              </a:rPr>
              <a:t>Không có sự sống trên Trái Đất.</a:t>
            </a:r>
          </a:p>
        </p:txBody>
      </p:sp>
      <p:sp>
        <p:nvSpPr>
          <p:cNvPr id="248871" name="Rectangle 39"/>
          <p:cNvSpPr>
            <a:spLocks noChangeArrowheads="1"/>
          </p:cNvSpPr>
          <p:nvPr/>
        </p:nvSpPr>
        <p:spPr bwMode="auto">
          <a:xfrm>
            <a:off x="228600" y="2047875"/>
            <a:ext cx="533400" cy="466725"/>
          </a:xfrm>
          <a:prstGeom prst="rect">
            <a:avLst/>
          </a:prstGeom>
          <a:noFill/>
          <a:ln w="9525" algn="ctr">
            <a:solidFill>
              <a:srgbClr val="CC0000"/>
            </a:solidFill>
            <a:miter lim="800000"/>
            <a:headEnd/>
            <a:tailEnd/>
          </a:ln>
        </p:spPr>
        <p:txBody>
          <a:bodyPr anchor="ctr">
            <a:spAutoFit/>
          </a:bodyPr>
          <a:lstStyle/>
          <a:p>
            <a:pPr algn="ctr" eaLnBrk="1" hangingPunct="1"/>
            <a:r>
              <a:rPr lang="en-US"/>
              <a:t> </a:t>
            </a:r>
            <a:r>
              <a:rPr lang="en-US">
                <a:solidFill>
                  <a:srgbClr val="CC0000"/>
                </a:solidFill>
              </a:rPr>
              <a:t>Đ</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48859">
                                            <p:txEl>
                                              <p:pRg st="0" end="0"/>
                                            </p:txEl>
                                          </p:spTgt>
                                        </p:tgtEl>
                                        <p:attrNameLst>
                                          <p:attrName>style.visibility</p:attrName>
                                        </p:attrNameLst>
                                      </p:cBhvr>
                                      <p:to>
                                        <p:strVal val="visible"/>
                                      </p:to>
                                    </p:set>
                                    <p:anim calcmode="lin" valueType="num">
                                      <p:cBhvr>
                                        <p:cTn id="7" dur="1000" fill="hold"/>
                                        <p:tgtEl>
                                          <p:spTgt spid="24885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4885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88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8871"/>
                                        </p:tgtEl>
                                        <p:attrNameLst>
                                          <p:attrName>style.visibility</p:attrName>
                                        </p:attrNameLst>
                                      </p:cBhvr>
                                      <p:to>
                                        <p:strVal val="visible"/>
                                      </p:to>
                                    </p:set>
                                    <p:anim calcmode="lin" valueType="num">
                                      <p:cBhvr>
                                        <p:cTn id="14" dur="500" fill="hold"/>
                                        <p:tgtEl>
                                          <p:spTgt spid="248871"/>
                                        </p:tgtEl>
                                        <p:attrNameLst>
                                          <p:attrName>ppt_w</p:attrName>
                                        </p:attrNameLst>
                                      </p:cBhvr>
                                      <p:tavLst>
                                        <p:tav tm="0">
                                          <p:val>
                                            <p:fltVal val="0"/>
                                          </p:val>
                                        </p:tav>
                                        <p:tav tm="100000">
                                          <p:val>
                                            <p:strVal val="#ppt_w"/>
                                          </p:val>
                                        </p:tav>
                                      </p:tavLst>
                                    </p:anim>
                                    <p:anim calcmode="lin" valueType="num">
                                      <p:cBhvr>
                                        <p:cTn id="15" dur="500" fill="hold"/>
                                        <p:tgtEl>
                                          <p:spTgt spid="248871"/>
                                        </p:tgtEl>
                                        <p:attrNameLst>
                                          <p:attrName>ppt_h</p:attrName>
                                        </p:attrNameLst>
                                      </p:cBhvr>
                                      <p:tavLst>
                                        <p:tav tm="0">
                                          <p:val>
                                            <p:fltVal val="0"/>
                                          </p:val>
                                        </p:tav>
                                        <p:tav tm="100000">
                                          <p:val>
                                            <p:strVal val="#ppt_h"/>
                                          </p:val>
                                        </p:tav>
                                      </p:tavLst>
                                    </p:anim>
                                    <p:animEffect transition="in" filter="fade">
                                      <p:cBhvr>
                                        <p:cTn id="16" dur="500"/>
                                        <p:tgtEl>
                                          <p:spTgt spid="248871"/>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builtIn="1"/>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48864"/>
                                        </p:tgtEl>
                                        <p:attrNameLst>
                                          <p:attrName>style.visibility</p:attrName>
                                        </p:attrNameLst>
                                      </p:cBhvr>
                                      <p:to>
                                        <p:strVal val="visible"/>
                                      </p:to>
                                    </p:set>
                                    <p:anim calcmode="lin" valueType="num">
                                      <p:cBhvr>
                                        <p:cTn id="21" dur="1000" fill="hold"/>
                                        <p:tgtEl>
                                          <p:spTgt spid="248864"/>
                                        </p:tgtEl>
                                        <p:attrNameLst>
                                          <p:attrName>ppt_x</p:attrName>
                                        </p:attrNameLst>
                                      </p:cBhvr>
                                      <p:tavLst>
                                        <p:tav tm="0">
                                          <p:val>
                                            <p:strVal val="#ppt_x-.2"/>
                                          </p:val>
                                        </p:tav>
                                        <p:tav tm="100000">
                                          <p:val>
                                            <p:strVal val="#ppt_x"/>
                                          </p:val>
                                        </p:tav>
                                      </p:tavLst>
                                    </p:anim>
                                    <p:anim calcmode="lin" valueType="num">
                                      <p:cBhvr>
                                        <p:cTn id="22" dur="1000" fill="hold"/>
                                        <p:tgtEl>
                                          <p:spTgt spid="24886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488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48858"/>
                                        </p:tgtEl>
                                        <p:attrNameLst>
                                          <p:attrName>style.visibility</p:attrName>
                                        </p:attrNameLst>
                                      </p:cBhvr>
                                      <p:to>
                                        <p:strVal val="visible"/>
                                      </p:to>
                                    </p:set>
                                    <p:anim calcmode="lin" valueType="num">
                                      <p:cBhvr>
                                        <p:cTn id="28" dur="500" fill="hold"/>
                                        <p:tgtEl>
                                          <p:spTgt spid="248858"/>
                                        </p:tgtEl>
                                        <p:attrNameLst>
                                          <p:attrName>ppt_w</p:attrName>
                                        </p:attrNameLst>
                                      </p:cBhvr>
                                      <p:tavLst>
                                        <p:tav tm="0">
                                          <p:val>
                                            <p:fltVal val="0"/>
                                          </p:val>
                                        </p:tav>
                                        <p:tav tm="100000">
                                          <p:val>
                                            <p:strVal val="#ppt_w"/>
                                          </p:val>
                                        </p:tav>
                                      </p:tavLst>
                                    </p:anim>
                                    <p:anim calcmode="lin" valueType="num">
                                      <p:cBhvr>
                                        <p:cTn id="29" dur="500" fill="hold"/>
                                        <p:tgtEl>
                                          <p:spTgt spid="248858"/>
                                        </p:tgtEl>
                                        <p:attrNameLst>
                                          <p:attrName>ppt_h</p:attrName>
                                        </p:attrNameLst>
                                      </p:cBhvr>
                                      <p:tavLst>
                                        <p:tav tm="0">
                                          <p:val>
                                            <p:fltVal val="0"/>
                                          </p:val>
                                        </p:tav>
                                        <p:tav tm="100000">
                                          <p:val>
                                            <p:strVal val="#ppt_h"/>
                                          </p:val>
                                        </p:tav>
                                      </p:tavLst>
                                    </p:anim>
                                    <p:animEffect transition="in" filter="fade">
                                      <p:cBhvr>
                                        <p:cTn id="30" dur="500"/>
                                        <p:tgtEl>
                                          <p:spTgt spid="248858"/>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builtIn="1"/>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48865"/>
                                        </p:tgtEl>
                                        <p:attrNameLst>
                                          <p:attrName>style.visibility</p:attrName>
                                        </p:attrNameLst>
                                      </p:cBhvr>
                                      <p:to>
                                        <p:strVal val="visible"/>
                                      </p:to>
                                    </p:set>
                                    <p:anim calcmode="lin" valueType="num">
                                      <p:cBhvr>
                                        <p:cTn id="35" dur="1000" fill="hold"/>
                                        <p:tgtEl>
                                          <p:spTgt spid="248865"/>
                                        </p:tgtEl>
                                        <p:attrNameLst>
                                          <p:attrName>ppt_x</p:attrName>
                                        </p:attrNameLst>
                                      </p:cBhvr>
                                      <p:tavLst>
                                        <p:tav tm="0">
                                          <p:val>
                                            <p:strVal val="#ppt_x-.2"/>
                                          </p:val>
                                        </p:tav>
                                        <p:tav tm="100000">
                                          <p:val>
                                            <p:strVal val="#ppt_x"/>
                                          </p:val>
                                        </p:tav>
                                      </p:tavLst>
                                    </p:anim>
                                    <p:anim calcmode="lin" valueType="num">
                                      <p:cBhvr>
                                        <p:cTn id="36" dur="1000" fill="hold"/>
                                        <p:tgtEl>
                                          <p:spTgt spid="24886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4886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48860"/>
                                        </p:tgtEl>
                                        <p:attrNameLst>
                                          <p:attrName>style.visibility</p:attrName>
                                        </p:attrNameLst>
                                      </p:cBhvr>
                                      <p:to>
                                        <p:strVal val="visible"/>
                                      </p:to>
                                    </p:set>
                                    <p:anim calcmode="lin" valueType="num">
                                      <p:cBhvr>
                                        <p:cTn id="42" dur="500" fill="hold"/>
                                        <p:tgtEl>
                                          <p:spTgt spid="248860"/>
                                        </p:tgtEl>
                                        <p:attrNameLst>
                                          <p:attrName>ppt_w</p:attrName>
                                        </p:attrNameLst>
                                      </p:cBhvr>
                                      <p:tavLst>
                                        <p:tav tm="0">
                                          <p:val>
                                            <p:fltVal val="0"/>
                                          </p:val>
                                        </p:tav>
                                        <p:tav tm="100000">
                                          <p:val>
                                            <p:strVal val="#ppt_w"/>
                                          </p:val>
                                        </p:tav>
                                      </p:tavLst>
                                    </p:anim>
                                    <p:anim calcmode="lin" valueType="num">
                                      <p:cBhvr>
                                        <p:cTn id="43" dur="500" fill="hold"/>
                                        <p:tgtEl>
                                          <p:spTgt spid="248860"/>
                                        </p:tgtEl>
                                        <p:attrNameLst>
                                          <p:attrName>ppt_h</p:attrName>
                                        </p:attrNameLst>
                                      </p:cBhvr>
                                      <p:tavLst>
                                        <p:tav tm="0">
                                          <p:val>
                                            <p:fltVal val="0"/>
                                          </p:val>
                                        </p:tav>
                                        <p:tav tm="100000">
                                          <p:val>
                                            <p:strVal val="#ppt_h"/>
                                          </p:val>
                                        </p:tav>
                                      </p:tavLst>
                                    </p:anim>
                                    <p:animEffect transition="in" filter="fade">
                                      <p:cBhvr>
                                        <p:cTn id="44" dur="500"/>
                                        <p:tgtEl>
                                          <p:spTgt spid="248860"/>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builtIn="1"/>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48868"/>
                                        </p:tgtEl>
                                        <p:attrNameLst>
                                          <p:attrName>style.visibility</p:attrName>
                                        </p:attrNameLst>
                                      </p:cBhvr>
                                      <p:to>
                                        <p:strVal val="visible"/>
                                      </p:to>
                                    </p:set>
                                    <p:anim calcmode="lin" valueType="num">
                                      <p:cBhvr>
                                        <p:cTn id="49" dur="1000" fill="hold"/>
                                        <p:tgtEl>
                                          <p:spTgt spid="248868"/>
                                        </p:tgtEl>
                                        <p:attrNameLst>
                                          <p:attrName>ppt_x</p:attrName>
                                        </p:attrNameLst>
                                      </p:cBhvr>
                                      <p:tavLst>
                                        <p:tav tm="0">
                                          <p:val>
                                            <p:strVal val="#ppt_x-.2"/>
                                          </p:val>
                                        </p:tav>
                                        <p:tav tm="100000">
                                          <p:val>
                                            <p:strVal val="#ppt_x"/>
                                          </p:val>
                                        </p:tav>
                                      </p:tavLst>
                                    </p:anim>
                                    <p:anim calcmode="lin" valueType="num">
                                      <p:cBhvr>
                                        <p:cTn id="50" dur="1000" fill="hold"/>
                                        <p:tgtEl>
                                          <p:spTgt spid="24886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4886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48861"/>
                                        </p:tgtEl>
                                        <p:attrNameLst>
                                          <p:attrName>style.visibility</p:attrName>
                                        </p:attrNameLst>
                                      </p:cBhvr>
                                      <p:to>
                                        <p:strVal val="visible"/>
                                      </p:to>
                                    </p:set>
                                    <p:anim calcmode="lin" valueType="num">
                                      <p:cBhvr>
                                        <p:cTn id="56" dur="500" fill="hold"/>
                                        <p:tgtEl>
                                          <p:spTgt spid="248861"/>
                                        </p:tgtEl>
                                        <p:attrNameLst>
                                          <p:attrName>ppt_w</p:attrName>
                                        </p:attrNameLst>
                                      </p:cBhvr>
                                      <p:tavLst>
                                        <p:tav tm="0">
                                          <p:val>
                                            <p:fltVal val="0"/>
                                          </p:val>
                                        </p:tav>
                                        <p:tav tm="100000">
                                          <p:val>
                                            <p:strVal val="#ppt_w"/>
                                          </p:val>
                                        </p:tav>
                                      </p:tavLst>
                                    </p:anim>
                                    <p:anim calcmode="lin" valueType="num">
                                      <p:cBhvr>
                                        <p:cTn id="57" dur="500" fill="hold"/>
                                        <p:tgtEl>
                                          <p:spTgt spid="248861"/>
                                        </p:tgtEl>
                                        <p:attrNameLst>
                                          <p:attrName>ppt_h</p:attrName>
                                        </p:attrNameLst>
                                      </p:cBhvr>
                                      <p:tavLst>
                                        <p:tav tm="0">
                                          <p:val>
                                            <p:fltVal val="0"/>
                                          </p:val>
                                        </p:tav>
                                        <p:tav tm="100000">
                                          <p:val>
                                            <p:strVal val="#ppt_h"/>
                                          </p:val>
                                        </p:tav>
                                      </p:tavLst>
                                    </p:anim>
                                    <p:animEffect transition="in" filter="fade">
                                      <p:cBhvr>
                                        <p:cTn id="58" dur="500"/>
                                        <p:tgtEl>
                                          <p:spTgt spid="248861"/>
                                        </p:tgtEl>
                                      </p:cBhvr>
                                    </p:animEffect>
                                  </p:childTnLst>
                                  <p:subTnLst>
                                    <p:audio>
                                      <p:cMediaNode>
                                        <p:cTn display="0" masterRel="sameClick">
                                          <p:stCondLst>
                                            <p:cond evt="begin" delay="0">
                                              <p:tn val="54"/>
                                            </p:cond>
                                          </p:stCondLst>
                                          <p:endCondLst>
                                            <p:cond evt="onStopAudio" delay="0">
                                              <p:tgtEl>
                                                <p:sldTgt/>
                                              </p:tgtEl>
                                            </p:cond>
                                          </p:endCondLst>
                                        </p:cTn>
                                        <p:tgtEl>
                                          <p:sndTgt r:embed="rId2" name="applause.wav" builtIn="1"/>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48869"/>
                                        </p:tgtEl>
                                        <p:attrNameLst>
                                          <p:attrName>style.visibility</p:attrName>
                                        </p:attrNameLst>
                                      </p:cBhvr>
                                      <p:to>
                                        <p:strVal val="visible"/>
                                      </p:to>
                                    </p:set>
                                    <p:anim calcmode="lin" valueType="num">
                                      <p:cBhvr>
                                        <p:cTn id="63" dur="1000" fill="hold"/>
                                        <p:tgtEl>
                                          <p:spTgt spid="248869"/>
                                        </p:tgtEl>
                                        <p:attrNameLst>
                                          <p:attrName>ppt_x</p:attrName>
                                        </p:attrNameLst>
                                      </p:cBhvr>
                                      <p:tavLst>
                                        <p:tav tm="0">
                                          <p:val>
                                            <p:strVal val="#ppt_x-.2"/>
                                          </p:val>
                                        </p:tav>
                                        <p:tav tm="100000">
                                          <p:val>
                                            <p:strVal val="#ppt_x"/>
                                          </p:val>
                                        </p:tav>
                                      </p:tavLst>
                                    </p:anim>
                                    <p:anim calcmode="lin" valueType="num">
                                      <p:cBhvr>
                                        <p:cTn id="64" dur="1000" fill="hold"/>
                                        <p:tgtEl>
                                          <p:spTgt spid="248869"/>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4886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48863"/>
                                        </p:tgtEl>
                                        <p:attrNameLst>
                                          <p:attrName>style.visibility</p:attrName>
                                        </p:attrNameLst>
                                      </p:cBhvr>
                                      <p:to>
                                        <p:strVal val="visible"/>
                                      </p:to>
                                    </p:set>
                                    <p:anim calcmode="lin" valueType="num">
                                      <p:cBhvr>
                                        <p:cTn id="70" dur="500" fill="hold"/>
                                        <p:tgtEl>
                                          <p:spTgt spid="248863"/>
                                        </p:tgtEl>
                                        <p:attrNameLst>
                                          <p:attrName>ppt_w</p:attrName>
                                        </p:attrNameLst>
                                      </p:cBhvr>
                                      <p:tavLst>
                                        <p:tav tm="0">
                                          <p:val>
                                            <p:fltVal val="0"/>
                                          </p:val>
                                        </p:tav>
                                        <p:tav tm="100000">
                                          <p:val>
                                            <p:strVal val="#ppt_w"/>
                                          </p:val>
                                        </p:tav>
                                      </p:tavLst>
                                    </p:anim>
                                    <p:anim calcmode="lin" valueType="num">
                                      <p:cBhvr>
                                        <p:cTn id="71" dur="500" fill="hold"/>
                                        <p:tgtEl>
                                          <p:spTgt spid="248863"/>
                                        </p:tgtEl>
                                        <p:attrNameLst>
                                          <p:attrName>ppt_h</p:attrName>
                                        </p:attrNameLst>
                                      </p:cBhvr>
                                      <p:tavLst>
                                        <p:tav tm="0">
                                          <p:val>
                                            <p:fltVal val="0"/>
                                          </p:val>
                                        </p:tav>
                                        <p:tav tm="100000">
                                          <p:val>
                                            <p:strVal val="#ppt_h"/>
                                          </p:val>
                                        </p:tav>
                                      </p:tavLst>
                                    </p:anim>
                                    <p:animEffect transition="in" filter="fade">
                                      <p:cBhvr>
                                        <p:cTn id="72" dur="500"/>
                                        <p:tgtEl>
                                          <p:spTgt spid="248863"/>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wav" builtIn="1"/>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248870"/>
                                        </p:tgtEl>
                                        <p:attrNameLst>
                                          <p:attrName>style.visibility</p:attrName>
                                        </p:attrNameLst>
                                      </p:cBhvr>
                                      <p:to>
                                        <p:strVal val="visible"/>
                                      </p:to>
                                    </p:set>
                                    <p:anim calcmode="lin" valueType="num">
                                      <p:cBhvr>
                                        <p:cTn id="77" dur="1000" fill="hold"/>
                                        <p:tgtEl>
                                          <p:spTgt spid="248870"/>
                                        </p:tgtEl>
                                        <p:attrNameLst>
                                          <p:attrName>ppt_x</p:attrName>
                                        </p:attrNameLst>
                                      </p:cBhvr>
                                      <p:tavLst>
                                        <p:tav tm="0">
                                          <p:val>
                                            <p:strVal val="#ppt_x-.2"/>
                                          </p:val>
                                        </p:tav>
                                        <p:tav tm="100000">
                                          <p:val>
                                            <p:strVal val="#ppt_x"/>
                                          </p:val>
                                        </p:tav>
                                      </p:tavLst>
                                    </p:anim>
                                    <p:anim calcmode="lin" valueType="num">
                                      <p:cBhvr>
                                        <p:cTn id="78" dur="1000" fill="hold"/>
                                        <p:tgtEl>
                                          <p:spTgt spid="24887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4887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48862"/>
                                        </p:tgtEl>
                                        <p:attrNameLst>
                                          <p:attrName>style.visibility</p:attrName>
                                        </p:attrNameLst>
                                      </p:cBhvr>
                                      <p:to>
                                        <p:strVal val="visible"/>
                                      </p:to>
                                    </p:set>
                                    <p:anim calcmode="lin" valueType="num">
                                      <p:cBhvr>
                                        <p:cTn id="84" dur="500" fill="hold"/>
                                        <p:tgtEl>
                                          <p:spTgt spid="248862"/>
                                        </p:tgtEl>
                                        <p:attrNameLst>
                                          <p:attrName>ppt_w</p:attrName>
                                        </p:attrNameLst>
                                      </p:cBhvr>
                                      <p:tavLst>
                                        <p:tav tm="0">
                                          <p:val>
                                            <p:fltVal val="0"/>
                                          </p:val>
                                        </p:tav>
                                        <p:tav tm="100000">
                                          <p:val>
                                            <p:strVal val="#ppt_w"/>
                                          </p:val>
                                        </p:tav>
                                      </p:tavLst>
                                    </p:anim>
                                    <p:anim calcmode="lin" valueType="num">
                                      <p:cBhvr>
                                        <p:cTn id="85" dur="500" fill="hold"/>
                                        <p:tgtEl>
                                          <p:spTgt spid="248862"/>
                                        </p:tgtEl>
                                        <p:attrNameLst>
                                          <p:attrName>ppt_h</p:attrName>
                                        </p:attrNameLst>
                                      </p:cBhvr>
                                      <p:tavLst>
                                        <p:tav tm="0">
                                          <p:val>
                                            <p:fltVal val="0"/>
                                          </p:val>
                                        </p:tav>
                                        <p:tav tm="100000">
                                          <p:val>
                                            <p:strVal val="#ppt_h"/>
                                          </p:val>
                                        </p:tav>
                                      </p:tavLst>
                                    </p:anim>
                                    <p:animEffect transition="in" filter="fade">
                                      <p:cBhvr>
                                        <p:cTn id="86" dur="500"/>
                                        <p:tgtEl>
                                          <p:spTgt spid="248862"/>
                                        </p:tgtEl>
                                      </p:cBhvr>
                                    </p:animEffect>
                                  </p:childTnLst>
                                  <p:subTnLst>
                                    <p:audio>
                                      <p:cMediaNode>
                                        <p:cTn display="0" masterRel="sameClick">
                                          <p:stCondLst>
                                            <p:cond evt="begin" delay="0">
                                              <p:tn val="82"/>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58" grpId="0" animBg="1"/>
      <p:bldP spid="248860" grpId="0" animBg="1"/>
      <p:bldP spid="248861" grpId="0" animBg="1"/>
      <p:bldP spid="248862" grpId="0" animBg="1"/>
      <p:bldP spid="248863" grpId="0" animBg="1"/>
      <p:bldP spid="248864" grpId="0"/>
      <p:bldP spid="248865" grpId="0"/>
      <p:bldP spid="248868" grpId="0"/>
      <p:bldP spid="248869" grpId="0"/>
      <p:bldP spid="248870" grpId="0"/>
      <p:bldP spid="2488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i8"/>
          <p:cNvPicPr>
            <a:picLocks noChangeAspect="1" noChangeArrowheads="1"/>
          </p:cNvPicPr>
          <p:nvPr/>
        </p:nvPicPr>
        <p:blipFill>
          <a:blip r:embed="rId2"/>
          <a:srcRect/>
          <a:stretch>
            <a:fillRect/>
          </a:stretch>
        </p:blipFill>
        <p:spPr bwMode="auto">
          <a:xfrm>
            <a:off x="0" y="1588"/>
            <a:ext cx="9144000" cy="6856412"/>
          </a:xfrm>
          <a:prstGeom prst="rect">
            <a:avLst/>
          </a:prstGeom>
          <a:noFill/>
          <a:ln w="9525">
            <a:noFill/>
            <a:miter lim="800000"/>
            <a:headEnd/>
            <a:tailEnd/>
          </a:ln>
        </p:spPr>
      </p:pic>
      <p:sp>
        <p:nvSpPr>
          <p:cNvPr id="28675" name="Text Box 3"/>
          <p:cNvSpPr txBox="1">
            <a:spLocks noChangeArrowheads="1"/>
          </p:cNvSpPr>
          <p:nvPr/>
        </p:nvSpPr>
        <p:spPr bwMode="auto">
          <a:xfrm>
            <a:off x="0" y="228600"/>
            <a:ext cx="8077200" cy="519113"/>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FF00"/>
                </a:solidFill>
              </a:rPr>
              <a:t>III.Vai trò của nhiệt đối với sự sống trên Trái Đất</a:t>
            </a:r>
          </a:p>
        </p:txBody>
      </p:sp>
      <p:sp>
        <p:nvSpPr>
          <p:cNvPr id="250887" name="Rectangle 7"/>
          <p:cNvSpPr>
            <a:spLocks noChangeArrowheads="1"/>
          </p:cNvSpPr>
          <p:nvPr/>
        </p:nvSpPr>
        <p:spPr bwMode="auto">
          <a:xfrm>
            <a:off x="457200" y="3617913"/>
            <a:ext cx="184150" cy="460375"/>
          </a:xfrm>
          <a:prstGeom prst="rect">
            <a:avLst/>
          </a:prstGeom>
          <a:solidFill>
            <a:srgbClr val="FFFF99"/>
          </a:solidFill>
          <a:ln w="9525" algn="ctr">
            <a:noFill/>
            <a:miter lim="800000"/>
            <a:headEnd/>
            <a:tailEnd/>
          </a:ln>
        </p:spPr>
        <p:txBody>
          <a:bodyPr wrap="none" anchor="ctr">
            <a:spAutoFit/>
          </a:bodyPr>
          <a:lstStyle/>
          <a:p>
            <a:pPr eaLnBrk="1" hangingPunct="1"/>
            <a:endParaRPr lang="en-US"/>
          </a:p>
        </p:txBody>
      </p:sp>
      <p:sp>
        <p:nvSpPr>
          <p:cNvPr id="250886" name="Rectangle 6"/>
          <p:cNvSpPr>
            <a:spLocks noChangeArrowheads="1"/>
          </p:cNvSpPr>
          <p:nvPr/>
        </p:nvSpPr>
        <p:spPr bwMode="auto">
          <a:xfrm>
            <a:off x="609600" y="1828800"/>
            <a:ext cx="7772400" cy="3937000"/>
          </a:xfrm>
          <a:prstGeom prst="rect">
            <a:avLst/>
          </a:prstGeom>
          <a:noFill/>
          <a:ln w="9525" algn="ctr">
            <a:noFill/>
            <a:miter lim="800000"/>
            <a:headEnd/>
            <a:tailEnd/>
          </a:ln>
        </p:spPr>
        <p:txBody>
          <a:bodyPr>
            <a:spAutoFit/>
          </a:bodyPr>
          <a:lstStyle/>
          <a:p>
            <a:pPr eaLnBrk="1" hangingPunct="1">
              <a:spcBef>
                <a:spcPct val="50000"/>
              </a:spcBef>
            </a:pPr>
            <a:r>
              <a:rPr lang="en-US" sz="3600">
                <a:solidFill>
                  <a:srgbClr val="FF33CC"/>
                </a:solidFill>
              </a:rPr>
              <a:t>    </a:t>
            </a:r>
            <a:r>
              <a:rPr lang="en-US" sz="3600">
                <a:solidFill>
                  <a:srgbClr val="CC0000"/>
                </a:solidFill>
              </a:rPr>
              <a:t>Nếu Trái Đất không được Mặt Trời sưởi ấm, gió sẽ ngừng thổi. Trái Đất sẽ trở nên lạnh giá. Khi đó, nước trên Trái Đất sẽ ngừng chảy và đóng băng, sẽ không có mưa. Trái Đất sẽ trở thành một hành tinh chết, không có sự sống.</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0887"/>
                                        </p:tgtEl>
                                        <p:attrNameLst>
                                          <p:attrName>style.visibility</p:attrName>
                                        </p:attrNameLst>
                                      </p:cBhvr>
                                      <p:to>
                                        <p:strVal val="visible"/>
                                      </p:to>
                                    </p:set>
                                    <p:anim calcmode="lin" valueType="num">
                                      <p:cBhvr>
                                        <p:cTn id="7" dur="500" fill="hold"/>
                                        <p:tgtEl>
                                          <p:spTgt spid="250887"/>
                                        </p:tgtEl>
                                        <p:attrNameLst>
                                          <p:attrName>ppt_w</p:attrName>
                                        </p:attrNameLst>
                                      </p:cBhvr>
                                      <p:tavLst>
                                        <p:tav tm="0">
                                          <p:val>
                                            <p:fltVal val="0"/>
                                          </p:val>
                                        </p:tav>
                                        <p:tav tm="100000">
                                          <p:val>
                                            <p:strVal val="#ppt_w"/>
                                          </p:val>
                                        </p:tav>
                                      </p:tavLst>
                                    </p:anim>
                                    <p:anim calcmode="lin" valueType="num">
                                      <p:cBhvr>
                                        <p:cTn id="8" dur="500" fill="hold"/>
                                        <p:tgtEl>
                                          <p:spTgt spid="25088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50886"/>
                                        </p:tgtEl>
                                        <p:attrNameLst>
                                          <p:attrName>style.visibility</p:attrName>
                                        </p:attrNameLst>
                                      </p:cBhvr>
                                      <p:to>
                                        <p:strVal val="visible"/>
                                      </p:to>
                                    </p:set>
                                    <p:anim calcmode="lin" valueType="num">
                                      <p:cBhvr>
                                        <p:cTn id="11" dur="500" fill="hold"/>
                                        <p:tgtEl>
                                          <p:spTgt spid="250886"/>
                                        </p:tgtEl>
                                        <p:attrNameLst>
                                          <p:attrName>ppt_w</p:attrName>
                                        </p:attrNameLst>
                                      </p:cBhvr>
                                      <p:tavLst>
                                        <p:tav tm="0">
                                          <p:val>
                                            <p:fltVal val="0"/>
                                          </p:val>
                                        </p:tav>
                                        <p:tav tm="100000">
                                          <p:val>
                                            <p:strVal val="#ppt_w"/>
                                          </p:val>
                                        </p:tav>
                                      </p:tavLst>
                                    </p:anim>
                                    <p:anim calcmode="lin" valueType="num">
                                      <p:cBhvr>
                                        <p:cTn id="12" dur="500" fill="hold"/>
                                        <p:tgtEl>
                                          <p:spTgt spid="2508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7" grpId="0" animBg="1"/>
      <p:bldP spid="2508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AutoShape 11"/>
          <p:cNvSpPr>
            <a:spLocks noChangeArrowheads="1"/>
          </p:cNvSpPr>
          <p:nvPr/>
        </p:nvSpPr>
        <p:spPr bwMode="auto">
          <a:xfrm>
            <a:off x="5105400" y="3352800"/>
            <a:ext cx="1752600" cy="457200"/>
          </a:xfrm>
          <a:prstGeom prst="cloudCallout">
            <a:avLst>
              <a:gd name="adj1" fmla="val -43750"/>
              <a:gd name="adj2" fmla="val 70000"/>
            </a:avLst>
          </a:prstGeom>
          <a:noFill/>
          <a:ln w="9525">
            <a:noFill/>
            <a:round/>
            <a:headEnd/>
            <a:tailEnd/>
          </a:ln>
        </p:spPr>
        <p:txBody>
          <a:bodyPr/>
          <a:lstStyle/>
          <a:p>
            <a:pPr algn="ctr" eaLnBrk="1" hangingPunct="1"/>
            <a:endParaRPr lang="en-US"/>
          </a:p>
        </p:txBody>
      </p:sp>
      <p:sp>
        <p:nvSpPr>
          <p:cNvPr id="29699" name="AutoShape 12"/>
          <p:cNvSpPr>
            <a:spLocks noChangeArrowheads="1"/>
          </p:cNvSpPr>
          <p:nvPr/>
        </p:nvSpPr>
        <p:spPr bwMode="auto">
          <a:xfrm>
            <a:off x="5105400" y="3429000"/>
            <a:ext cx="2133600" cy="685800"/>
          </a:xfrm>
          <a:prstGeom prst="cloudCallout">
            <a:avLst>
              <a:gd name="adj1" fmla="val -43750"/>
              <a:gd name="adj2" fmla="val 70000"/>
            </a:avLst>
          </a:prstGeom>
          <a:noFill/>
          <a:ln w="9525">
            <a:noFill/>
            <a:round/>
            <a:headEnd/>
            <a:tailEnd/>
          </a:ln>
        </p:spPr>
        <p:txBody>
          <a:bodyPr/>
          <a:lstStyle/>
          <a:p>
            <a:pPr algn="ctr" eaLnBrk="1" hangingPunct="1"/>
            <a:endParaRPr lang="en-US"/>
          </a:p>
        </p:txBody>
      </p:sp>
      <p:sp>
        <p:nvSpPr>
          <p:cNvPr id="29700" name="AutoShape 15"/>
          <p:cNvSpPr>
            <a:spLocks noChangeArrowheads="1"/>
          </p:cNvSpPr>
          <p:nvPr/>
        </p:nvSpPr>
        <p:spPr bwMode="auto">
          <a:xfrm>
            <a:off x="4114800" y="1295400"/>
            <a:ext cx="3886200" cy="990600"/>
          </a:xfrm>
          <a:prstGeom prst="cloudCallout">
            <a:avLst>
              <a:gd name="adj1" fmla="val -43750"/>
              <a:gd name="adj2" fmla="val 70000"/>
            </a:avLst>
          </a:prstGeom>
          <a:noFill/>
          <a:ln w="9525">
            <a:noFill/>
            <a:round/>
            <a:headEnd/>
            <a:tailEnd/>
          </a:ln>
        </p:spPr>
        <p:txBody>
          <a:bodyPr/>
          <a:lstStyle/>
          <a:p>
            <a:pPr algn="ctr" eaLnBrk="1" hangingPunct="1"/>
            <a:endParaRPr lang="en-US"/>
          </a:p>
        </p:txBody>
      </p:sp>
      <p:sp>
        <p:nvSpPr>
          <p:cNvPr id="29701" name="Text Box 35"/>
          <p:cNvSpPr txBox="1">
            <a:spLocks noChangeArrowheads="1"/>
          </p:cNvSpPr>
          <p:nvPr/>
        </p:nvSpPr>
        <p:spPr bwMode="auto">
          <a:xfrm>
            <a:off x="2514600" y="228600"/>
            <a:ext cx="3276600" cy="762000"/>
          </a:xfrm>
          <a:prstGeom prst="rect">
            <a:avLst/>
          </a:prstGeom>
          <a:noFill/>
          <a:ln w="9525" algn="ctr">
            <a:noFill/>
            <a:miter lim="800000"/>
            <a:headEnd/>
            <a:tailEnd/>
          </a:ln>
        </p:spPr>
        <p:txBody>
          <a:bodyPr>
            <a:spAutoFit/>
          </a:bodyPr>
          <a:lstStyle/>
          <a:p>
            <a:pPr eaLnBrk="1" hangingPunct="1">
              <a:spcBef>
                <a:spcPct val="50000"/>
              </a:spcBef>
            </a:pPr>
            <a:r>
              <a:rPr lang="en-US" sz="4400">
                <a:solidFill>
                  <a:srgbClr val="FF0000"/>
                </a:solidFill>
                <a:hlinkClick r:id="rId4" action="ppaction://hlinkpres?slideindex=1&amp;slidetitle=Slide 1"/>
              </a:rPr>
              <a:t>TRÒ CHƠI</a:t>
            </a:r>
            <a:endParaRPr lang="en-US" sz="4400">
              <a:solidFill>
                <a:srgbClr val="FF0000"/>
              </a:solidFill>
            </a:endParaRPr>
          </a:p>
        </p:txBody>
      </p:sp>
      <p:pic>
        <p:nvPicPr>
          <p:cNvPr id="142372" name="Picture 36" descr="sun14[1]"/>
          <p:cNvPicPr>
            <a:picLocks noChangeAspect="1" noChangeArrowheads="1" noCrop="1"/>
          </p:cNvPicPr>
          <p:nvPr/>
        </p:nvPicPr>
        <p:blipFill>
          <a:blip r:embed="rId5"/>
          <a:srcRect/>
          <a:stretch>
            <a:fillRect/>
          </a:stretch>
        </p:blipFill>
        <p:spPr bwMode="auto">
          <a:xfrm>
            <a:off x="0" y="1676400"/>
            <a:ext cx="3505200" cy="3089275"/>
          </a:xfrm>
          <a:prstGeom prst="rect">
            <a:avLst/>
          </a:prstGeom>
          <a:noFill/>
          <a:ln w="9525">
            <a:noFill/>
            <a:miter lim="800000"/>
            <a:headEnd/>
            <a:tailEnd/>
          </a:ln>
        </p:spPr>
      </p:pic>
      <p:sp>
        <p:nvSpPr>
          <p:cNvPr id="142373" name="WordArt 37"/>
          <p:cNvSpPr>
            <a:spLocks noChangeArrowheads="1" noChangeShapeType="1" noTextEdit="1"/>
          </p:cNvSpPr>
          <p:nvPr/>
        </p:nvSpPr>
        <p:spPr bwMode="auto">
          <a:xfrm>
            <a:off x="3352800" y="1447800"/>
            <a:ext cx="5181600" cy="1828800"/>
          </a:xfrm>
          <a:prstGeom prst="rect">
            <a:avLst/>
          </a:prstGeom>
        </p:spPr>
        <p:txBody>
          <a:bodyPr wrap="none" fromWordArt="1">
            <a:prstTxWarp prst="textDeflate">
              <a:avLst>
                <a:gd name="adj" fmla="val 18750"/>
              </a:avLst>
            </a:prstTxWarp>
            <a:scene3d>
              <a:camera prst="legacyObliqueTopLeft"/>
              <a:lightRig rig="legacyHarsh3" dir="t"/>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Arial"/>
                <a:cs typeface="Arial"/>
              </a:rPr>
              <a:t>THỬ SỨC</a:t>
            </a:r>
          </a:p>
        </p:txBody>
      </p:sp>
      <p:pic>
        <p:nvPicPr>
          <p:cNvPr id="29704" name="Picture 38" descr="cua anh em oi"/>
          <p:cNvPicPr>
            <a:picLocks noChangeAspect="1" noChangeArrowheads="1" noCrop="1"/>
          </p:cNvPicPr>
          <p:nvPr/>
        </p:nvPicPr>
        <p:blipFill>
          <a:blip r:embed="rId6"/>
          <a:srcRect/>
          <a:stretch>
            <a:fillRect/>
          </a:stretch>
        </p:blipFill>
        <p:spPr bwMode="auto">
          <a:xfrm>
            <a:off x="4114800" y="4343400"/>
            <a:ext cx="4038600" cy="22717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2372"/>
                                        </p:tgtEl>
                                        <p:attrNameLst>
                                          <p:attrName>style.visibility</p:attrName>
                                        </p:attrNameLst>
                                      </p:cBhvr>
                                      <p:to>
                                        <p:strVal val="visible"/>
                                      </p:to>
                                    </p:set>
                                    <p:anim calcmode="lin" valueType="num">
                                      <p:cBhvr>
                                        <p:cTn id="7" dur="500" fill="hold"/>
                                        <p:tgtEl>
                                          <p:spTgt spid="142372"/>
                                        </p:tgtEl>
                                        <p:attrNameLst>
                                          <p:attrName>ppt_w</p:attrName>
                                        </p:attrNameLst>
                                      </p:cBhvr>
                                      <p:tavLst>
                                        <p:tav tm="0">
                                          <p:val>
                                            <p:fltVal val="0"/>
                                          </p:val>
                                        </p:tav>
                                        <p:tav tm="100000">
                                          <p:val>
                                            <p:strVal val="#ppt_w"/>
                                          </p:val>
                                        </p:tav>
                                      </p:tavLst>
                                    </p:anim>
                                    <p:anim calcmode="lin" valueType="num">
                                      <p:cBhvr>
                                        <p:cTn id="8" dur="500" fill="hold"/>
                                        <p:tgtEl>
                                          <p:spTgt spid="142372"/>
                                        </p:tgtEl>
                                        <p:attrNameLst>
                                          <p:attrName>ppt_h</p:attrName>
                                        </p:attrNameLst>
                                      </p:cBhvr>
                                      <p:tavLst>
                                        <p:tav tm="0">
                                          <p:val>
                                            <p:fltVal val="0"/>
                                          </p:val>
                                        </p:tav>
                                        <p:tav tm="100000">
                                          <p:val>
                                            <p:strVal val="#ppt_h"/>
                                          </p:val>
                                        </p:tav>
                                      </p:tavLst>
                                    </p:anim>
                                    <p:anim calcmode="lin" valueType="num">
                                      <p:cBhvr>
                                        <p:cTn id="9" dur="500" fill="hold"/>
                                        <p:tgtEl>
                                          <p:spTgt spid="142372"/>
                                        </p:tgtEl>
                                        <p:attrNameLst>
                                          <p:attrName>style.rotation</p:attrName>
                                        </p:attrNameLst>
                                      </p:cBhvr>
                                      <p:tavLst>
                                        <p:tav tm="0">
                                          <p:val>
                                            <p:fltVal val="360"/>
                                          </p:val>
                                        </p:tav>
                                        <p:tav tm="100000">
                                          <p:val>
                                            <p:fltVal val="0"/>
                                          </p:val>
                                        </p:tav>
                                      </p:tavLst>
                                    </p:anim>
                                    <p:animEffect transition="in" filter="fade">
                                      <p:cBhvr>
                                        <p:cTn id="10" dur="500"/>
                                        <p:tgtEl>
                                          <p:spTgt spid="142372"/>
                                        </p:tgtEl>
                                      </p:cBhvr>
                                    </p:animEffect>
                                  </p:childTnLst>
                                </p:cTn>
                              </p:par>
                            </p:childTnLst>
                          </p:cTn>
                        </p:par>
                        <p:par>
                          <p:cTn id="11" fill="hold" nodeType="afterGroup">
                            <p:stCondLst>
                              <p:cond delay="500"/>
                            </p:stCondLst>
                            <p:childTnLst>
                              <p:par>
                                <p:cTn id="12" presetID="20" presetClass="entr" presetSubtype="0" fill="hold" grpId="0" nodeType="afterEffect">
                                  <p:stCondLst>
                                    <p:cond delay="0"/>
                                  </p:stCondLst>
                                  <p:childTnLst>
                                    <p:set>
                                      <p:cBhvr>
                                        <p:cTn id="13" dur="1" fill="hold">
                                          <p:stCondLst>
                                            <p:cond delay="0"/>
                                          </p:stCondLst>
                                        </p:cTn>
                                        <p:tgtEl>
                                          <p:spTgt spid="142373"/>
                                        </p:tgtEl>
                                        <p:attrNameLst>
                                          <p:attrName>style.visibility</p:attrName>
                                        </p:attrNameLst>
                                      </p:cBhvr>
                                      <p:to>
                                        <p:strVal val="visible"/>
                                      </p:to>
                                    </p:set>
                                    <p:animEffect transition="in" filter="wedge">
                                      <p:cBhvr>
                                        <p:cTn id="14" dur="2000"/>
                                        <p:tgtEl>
                                          <p:spTgt spid="142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8"/>
          <p:cNvPicPr>
            <a:picLocks noChangeAspect="1" noChangeArrowheads="1"/>
          </p:cNvPicPr>
          <p:nvPr/>
        </p:nvPicPr>
        <p:blipFill>
          <a:blip r:embed="rId2"/>
          <a:srcRect/>
          <a:stretch>
            <a:fillRect/>
          </a:stretch>
        </p:blipFill>
        <p:spPr bwMode="auto">
          <a:xfrm>
            <a:off x="0" y="1588"/>
            <a:ext cx="9144000" cy="6856412"/>
          </a:xfrm>
          <a:prstGeom prst="rect">
            <a:avLst/>
          </a:prstGeom>
          <a:noFill/>
          <a:ln w="9525">
            <a:noFill/>
            <a:miter lim="800000"/>
            <a:headEnd/>
            <a:tailEnd/>
          </a:ln>
        </p:spPr>
      </p:pic>
      <p:sp>
        <p:nvSpPr>
          <p:cNvPr id="30723" name="Text Box 3"/>
          <p:cNvSpPr txBox="1">
            <a:spLocks noChangeArrowheads="1"/>
          </p:cNvSpPr>
          <p:nvPr/>
        </p:nvSpPr>
        <p:spPr bwMode="auto">
          <a:xfrm>
            <a:off x="152400" y="228600"/>
            <a:ext cx="7467600" cy="641350"/>
          </a:xfrm>
          <a:prstGeom prst="rect">
            <a:avLst/>
          </a:prstGeom>
          <a:noFill/>
          <a:ln w="9525">
            <a:noFill/>
            <a:miter lim="800000"/>
            <a:headEnd/>
            <a:tailEnd/>
          </a:ln>
        </p:spPr>
        <p:txBody>
          <a:bodyPr>
            <a:spAutoFit/>
          </a:bodyPr>
          <a:lstStyle/>
          <a:p>
            <a:pPr algn="ctr" eaLnBrk="1" hangingPunct="1">
              <a:spcBef>
                <a:spcPct val="50000"/>
              </a:spcBef>
            </a:pPr>
            <a:r>
              <a:rPr lang="en-US" sz="3600">
                <a:solidFill>
                  <a:srgbClr val="FFFF00"/>
                </a:solidFill>
              </a:rPr>
              <a:t>Bài sau: ÔN TẬP</a:t>
            </a:r>
          </a:p>
        </p:txBody>
      </p:sp>
      <p:sp>
        <p:nvSpPr>
          <p:cNvPr id="138249" name="WordArt 9"/>
          <p:cNvSpPr>
            <a:spLocks noChangeArrowheads="1" noChangeShapeType="1" noTextEdit="1"/>
          </p:cNvSpPr>
          <p:nvPr/>
        </p:nvSpPr>
        <p:spPr bwMode="auto">
          <a:xfrm>
            <a:off x="1676400" y="2438400"/>
            <a:ext cx="5181600" cy="3352800"/>
          </a:xfrm>
          <a:prstGeom prst="rect">
            <a:avLst/>
          </a:prstGeom>
        </p:spPr>
        <p:txBody>
          <a:bodyPr wrap="none" fromWordArt="1">
            <a:prstTxWarp prst="textInflate">
              <a:avLst>
                <a:gd name="adj" fmla="val 13634"/>
              </a:avLst>
            </a:prstTxWarp>
            <a:scene3d>
              <a:camera prst="legacyObliqueTopLeft"/>
              <a:lightRig rig="legacyHarsh3" dir="t"/>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Arial"/>
                <a:cs typeface="Arial"/>
              </a:rPr>
              <a:t>VẬT CHẤT</a:t>
            </a:r>
          </a:p>
          <a:p>
            <a:pPr algn="ctr"/>
            <a:r>
              <a:rPr lang="vi-VN" sz="3600" b="1" kern="10">
                <a:ln w="9525">
                  <a:round/>
                  <a:headEnd/>
                  <a:tailEnd/>
                </a:ln>
                <a:gradFill rotWithShape="1">
                  <a:gsLst>
                    <a:gs pos="0">
                      <a:srgbClr val="FFE701"/>
                    </a:gs>
                    <a:gs pos="100000">
                      <a:srgbClr val="FE3E02"/>
                    </a:gs>
                  </a:gsLst>
                  <a:lin ang="5400000" scaled="1"/>
                </a:gradFill>
                <a:latin typeface="Arial"/>
                <a:cs typeface="Arial"/>
              </a:rPr>
              <a:t>và</a:t>
            </a:r>
          </a:p>
          <a:p>
            <a:pPr algn="ctr"/>
            <a:r>
              <a:rPr lang="vi-VN" sz="3600" b="1" kern="10">
                <a:ln w="9525">
                  <a:round/>
                  <a:headEnd/>
                  <a:tailEnd/>
                </a:ln>
                <a:gradFill rotWithShape="1">
                  <a:gsLst>
                    <a:gs pos="0">
                      <a:srgbClr val="FFE701"/>
                    </a:gs>
                    <a:gs pos="100000">
                      <a:srgbClr val="FE3E02"/>
                    </a:gs>
                  </a:gsLst>
                  <a:lin ang="5400000" scaled="1"/>
                </a:gradFill>
                <a:latin typeface="Arial"/>
                <a:cs typeface="Arial"/>
              </a:rPr>
              <a:t>NĂNG LƯỢNG</a:t>
            </a:r>
            <a:endParaRPr lang="en-US" sz="3600" b="1" kern="10">
              <a:ln w="9525">
                <a:round/>
                <a:headEnd/>
                <a:tailEnd/>
              </a:ln>
              <a:gradFill rotWithShape="1">
                <a:gsLst>
                  <a:gs pos="0">
                    <a:srgbClr val="FFE701"/>
                  </a:gs>
                  <a:gs pos="100000">
                    <a:srgbClr val="FE3E02"/>
                  </a:gs>
                </a:gsLst>
                <a:lin ang="5400000" scaled="1"/>
              </a:gradFill>
              <a:latin typeface="Arial"/>
              <a:cs typeface="Arial"/>
            </a:endParaRPr>
          </a:p>
        </p:txBody>
      </p:sp>
      <p:pic>
        <p:nvPicPr>
          <p:cNvPr id="138250" name="Picture 10" descr="sun14[1]"/>
          <p:cNvPicPr>
            <a:picLocks noChangeAspect="1" noChangeArrowheads="1" noCrop="1"/>
          </p:cNvPicPr>
          <p:nvPr/>
        </p:nvPicPr>
        <p:blipFill>
          <a:blip r:embed="rId3"/>
          <a:srcRect/>
          <a:stretch>
            <a:fillRect/>
          </a:stretch>
        </p:blipFill>
        <p:spPr bwMode="auto">
          <a:xfrm>
            <a:off x="0" y="1295400"/>
            <a:ext cx="2362200" cy="204311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38249"/>
                                        </p:tgtEl>
                                        <p:attrNameLst>
                                          <p:attrName>style.visibility</p:attrName>
                                        </p:attrNameLst>
                                      </p:cBhvr>
                                      <p:to>
                                        <p:strVal val="visible"/>
                                      </p:to>
                                    </p:set>
                                    <p:anim calcmode="lin" valueType="num">
                                      <p:cBhvr>
                                        <p:cTn id="7" dur="1000" fill="hold"/>
                                        <p:tgtEl>
                                          <p:spTgt spid="138249"/>
                                        </p:tgtEl>
                                        <p:attrNameLst>
                                          <p:attrName>ppt_w</p:attrName>
                                        </p:attrNameLst>
                                      </p:cBhvr>
                                      <p:tavLst>
                                        <p:tav tm="0">
                                          <p:val>
                                            <p:fltVal val="0"/>
                                          </p:val>
                                        </p:tav>
                                        <p:tav tm="100000">
                                          <p:val>
                                            <p:strVal val="#ppt_w"/>
                                          </p:val>
                                        </p:tav>
                                      </p:tavLst>
                                    </p:anim>
                                    <p:anim calcmode="lin" valueType="num">
                                      <p:cBhvr>
                                        <p:cTn id="8" dur="1000" fill="hold"/>
                                        <p:tgtEl>
                                          <p:spTgt spid="138249"/>
                                        </p:tgtEl>
                                        <p:attrNameLst>
                                          <p:attrName>ppt_h</p:attrName>
                                        </p:attrNameLst>
                                      </p:cBhvr>
                                      <p:tavLst>
                                        <p:tav tm="0">
                                          <p:val>
                                            <p:fltVal val="0"/>
                                          </p:val>
                                        </p:tav>
                                        <p:tav tm="100000">
                                          <p:val>
                                            <p:strVal val="#ppt_h"/>
                                          </p:val>
                                        </p:tav>
                                      </p:tavLst>
                                    </p:anim>
                                    <p:anim calcmode="lin" valueType="num">
                                      <p:cBhvr>
                                        <p:cTn id="9" dur="1000" fill="hold"/>
                                        <p:tgtEl>
                                          <p:spTgt spid="138249"/>
                                        </p:tgtEl>
                                        <p:attrNameLst>
                                          <p:attrName>style.rotation</p:attrName>
                                        </p:attrNameLst>
                                      </p:cBhvr>
                                      <p:tavLst>
                                        <p:tav tm="0">
                                          <p:val>
                                            <p:fltVal val="90"/>
                                          </p:val>
                                        </p:tav>
                                        <p:tav tm="100000">
                                          <p:val>
                                            <p:fltVal val="0"/>
                                          </p:val>
                                        </p:tav>
                                      </p:tavLst>
                                    </p:anim>
                                    <p:animEffect transition="in" filter="fade">
                                      <p:cBhvr>
                                        <p:cTn id="10" dur="1000"/>
                                        <p:tgtEl>
                                          <p:spTgt spid="13824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38250"/>
                                        </p:tgtEl>
                                        <p:attrNameLst>
                                          <p:attrName>style.visibility</p:attrName>
                                        </p:attrNameLst>
                                      </p:cBhvr>
                                      <p:to>
                                        <p:strVal val="visible"/>
                                      </p:to>
                                    </p:set>
                                    <p:anim calcmode="lin" valueType="num">
                                      <p:cBhvr>
                                        <p:cTn id="13" dur="500" fill="hold"/>
                                        <p:tgtEl>
                                          <p:spTgt spid="138250"/>
                                        </p:tgtEl>
                                        <p:attrNameLst>
                                          <p:attrName>ppt_w</p:attrName>
                                        </p:attrNameLst>
                                      </p:cBhvr>
                                      <p:tavLst>
                                        <p:tav tm="0">
                                          <p:val>
                                            <p:fltVal val="0"/>
                                          </p:val>
                                        </p:tav>
                                        <p:tav tm="100000">
                                          <p:val>
                                            <p:strVal val="#ppt_w"/>
                                          </p:val>
                                        </p:tav>
                                      </p:tavLst>
                                    </p:anim>
                                    <p:anim calcmode="lin" valueType="num">
                                      <p:cBhvr>
                                        <p:cTn id="14" dur="500" fill="hold"/>
                                        <p:tgtEl>
                                          <p:spTgt spid="138250"/>
                                        </p:tgtEl>
                                        <p:attrNameLst>
                                          <p:attrName>ppt_h</p:attrName>
                                        </p:attrNameLst>
                                      </p:cBhvr>
                                      <p:tavLst>
                                        <p:tav tm="0">
                                          <p:val>
                                            <p:fltVal val="0"/>
                                          </p:val>
                                        </p:tav>
                                        <p:tav tm="100000">
                                          <p:val>
                                            <p:strVal val="#ppt_h"/>
                                          </p:val>
                                        </p:tav>
                                      </p:tavLst>
                                    </p:anim>
                                    <p:anim calcmode="lin" valueType="num">
                                      <p:cBhvr>
                                        <p:cTn id="15" dur="500" fill="hold"/>
                                        <p:tgtEl>
                                          <p:spTgt spid="138250"/>
                                        </p:tgtEl>
                                        <p:attrNameLst>
                                          <p:attrName>style.rotation</p:attrName>
                                        </p:attrNameLst>
                                      </p:cBhvr>
                                      <p:tavLst>
                                        <p:tav tm="0">
                                          <p:val>
                                            <p:fltVal val="360"/>
                                          </p:val>
                                        </p:tav>
                                        <p:tav tm="100000">
                                          <p:val>
                                            <p:fltVal val="0"/>
                                          </p:val>
                                        </p:tav>
                                      </p:tavLst>
                                    </p:anim>
                                    <p:animEffect transition="in" filter="fade">
                                      <p:cBhvr>
                                        <p:cTn id="16"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ansition_animation"/>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ChangeArrowheads="1"/>
          </p:cNvSpPr>
          <p:nvPr/>
        </p:nvSpPr>
        <p:spPr bwMode="auto">
          <a:xfrm>
            <a:off x="0" y="0"/>
            <a:ext cx="9144000" cy="6858000"/>
          </a:xfrm>
          <a:prstGeom prst="rect">
            <a:avLst/>
          </a:prstGeom>
          <a:gradFill rotWithShape="1">
            <a:gsLst>
              <a:gs pos="0">
                <a:srgbClr val="33CCFF"/>
              </a:gs>
              <a:gs pos="100000">
                <a:srgbClr val="99CCFF"/>
              </a:gs>
            </a:gsLst>
            <a:lin ang="5400000" scaled="1"/>
          </a:gradFill>
          <a:ln w="9525">
            <a:noFill/>
            <a:miter lim="800000"/>
            <a:headEnd/>
            <a:tailEnd/>
          </a:ln>
        </p:spPr>
        <p:txBody>
          <a:bodyPr wrap="none" anchor="ctr"/>
          <a:lstStyle/>
          <a:p>
            <a:pPr algn="ctr" eaLnBrk="1" hangingPunct="1"/>
            <a:r>
              <a:rPr lang="en-US"/>
              <a:t>                                                                                                                                       </a:t>
            </a:r>
          </a:p>
        </p:txBody>
      </p:sp>
      <p:pic>
        <p:nvPicPr>
          <p:cNvPr id="10244" name="Picture 4" descr="partly_sunny_hb"/>
          <p:cNvPicPr>
            <a:picLocks noChangeAspect="1" noChangeArrowheads="1" noCrop="1"/>
          </p:cNvPicPr>
          <p:nvPr/>
        </p:nvPicPr>
        <p:blipFill>
          <a:blip r:embed="rId3"/>
          <a:srcRect/>
          <a:stretch>
            <a:fillRect/>
          </a:stretch>
        </p:blipFill>
        <p:spPr bwMode="auto">
          <a:xfrm>
            <a:off x="0" y="0"/>
            <a:ext cx="3048000" cy="2743200"/>
          </a:xfrm>
          <a:prstGeom prst="rect">
            <a:avLst/>
          </a:prstGeom>
          <a:noFill/>
          <a:ln w="9525">
            <a:noFill/>
            <a:miter lim="800000"/>
            <a:headEnd/>
            <a:tailEnd/>
          </a:ln>
        </p:spPr>
      </p:pic>
      <p:sp>
        <p:nvSpPr>
          <p:cNvPr id="28678" name="Text Box 6"/>
          <p:cNvSpPr txBox="1">
            <a:spLocks noChangeArrowheads="1"/>
          </p:cNvSpPr>
          <p:nvPr/>
        </p:nvSpPr>
        <p:spPr bwMode="auto">
          <a:xfrm>
            <a:off x="3352800" y="609600"/>
            <a:ext cx="2286000" cy="641350"/>
          </a:xfrm>
          <a:prstGeom prst="rect">
            <a:avLst/>
          </a:prstGeom>
          <a:noFill/>
          <a:ln w="9525">
            <a:noFill/>
            <a:miter lim="800000"/>
            <a:headEnd/>
            <a:tailEnd/>
          </a:ln>
        </p:spPr>
        <p:txBody>
          <a:bodyPr>
            <a:spAutoFit/>
          </a:bodyPr>
          <a:lstStyle/>
          <a:p>
            <a:pPr eaLnBrk="1" hangingPunct="1">
              <a:spcBef>
                <a:spcPct val="50000"/>
              </a:spcBef>
            </a:pPr>
            <a:endParaRPr lang="en-US" sz="3600" b="1"/>
          </a:p>
        </p:txBody>
      </p:sp>
      <p:sp>
        <p:nvSpPr>
          <p:cNvPr id="28680" name="WordArt 8"/>
          <p:cNvSpPr>
            <a:spLocks noChangeArrowheads="1" noChangeShapeType="1" noTextEdit="1"/>
          </p:cNvSpPr>
          <p:nvPr/>
        </p:nvSpPr>
        <p:spPr bwMode="auto">
          <a:xfrm>
            <a:off x="838200" y="2362200"/>
            <a:ext cx="7467600" cy="2362200"/>
          </a:xfrm>
          <a:prstGeom prst="rect">
            <a:avLst/>
          </a:prstGeom>
        </p:spPr>
        <p:txBody>
          <a:bodyPr wrap="none" fromWordArt="1">
            <a:prstTxWarp prst="textWave1">
              <a:avLst>
                <a:gd name="adj1" fmla="val 13005"/>
                <a:gd name="adj2" fmla="val 0"/>
              </a:avLst>
            </a:prstTxWarp>
            <a:scene3d>
              <a:camera prst="legacyObliqueTopLeft"/>
              <a:lightRig rig="legacyHarsh3" dir="t"/>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Arial"/>
                <a:cs typeface="Arial"/>
              </a:rPr>
              <a:t>NHIỆT CẦN CHO SỰ SỐNG</a:t>
            </a:r>
          </a:p>
        </p:txBody>
      </p:sp>
      <p:sp>
        <p:nvSpPr>
          <p:cNvPr id="10247" name="WordArt 9"/>
          <p:cNvSpPr>
            <a:spLocks noChangeArrowheads="1" noChangeShapeType="1" noTextEdit="1"/>
          </p:cNvSpPr>
          <p:nvPr/>
        </p:nvSpPr>
        <p:spPr bwMode="auto">
          <a:xfrm>
            <a:off x="-6615113" y="2781300"/>
            <a:ext cx="22374226" cy="12954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 BÀI 54:                                                                                                                                      </a:t>
            </a:r>
          </a:p>
        </p:txBody>
      </p:sp>
      <p:sp>
        <p:nvSpPr>
          <p:cNvPr id="10248" name="WordArt 10"/>
          <p:cNvSpPr>
            <a:spLocks noChangeArrowheads="1" noChangeShapeType="1" noTextEdit="1"/>
          </p:cNvSpPr>
          <p:nvPr/>
        </p:nvSpPr>
        <p:spPr bwMode="auto">
          <a:xfrm>
            <a:off x="-5715000" y="2781300"/>
            <a:ext cx="20574000" cy="1295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                                                                                                                                       </a:t>
            </a:r>
          </a:p>
        </p:txBody>
      </p:sp>
      <p:sp>
        <p:nvSpPr>
          <p:cNvPr id="10249" name="WordArt 11"/>
          <p:cNvSpPr>
            <a:spLocks noChangeArrowheads="1" noChangeShapeType="1" noTextEdit="1"/>
          </p:cNvSpPr>
          <p:nvPr/>
        </p:nvSpPr>
        <p:spPr bwMode="auto">
          <a:xfrm>
            <a:off x="-6615113" y="2781300"/>
            <a:ext cx="22374226" cy="1295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  BÀI 54:                                                                                                                                     </a:t>
            </a:r>
          </a:p>
        </p:txBody>
      </p:sp>
      <p:sp>
        <p:nvSpPr>
          <p:cNvPr id="28684" name="WordArt 12"/>
          <p:cNvSpPr>
            <a:spLocks noChangeArrowheads="1" noChangeShapeType="1" noTextEdit="1"/>
          </p:cNvSpPr>
          <p:nvPr/>
        </p:nvSpPr>
        <p:spPr bwMode="auto">
          <a:xfrm>
            <a:off x="4114800" y="762000"/>
            <a:ext cx="2971800" cy="762000"/>
          </a:xfrm>
          <a:prstGeom prst="rect">
            <a:avLst/>
          </a:prstGeom>
        </p:spPr>
        <p:txBody>
          <a:bodyPr wrap="none" fromWordArt="1">
            <a:prstTxWarp prst="textPlain">
              <a:avLst>
                <a:gd name="adj" fmla="val 50491"/>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BÀI 54:</a:t>
            </a:r>
          </a:p>
        </p:txBody>
      </p:sp>
      <p:pic>
        <p:nvPicPr>
          <p:cNvPr id="28685" name="Picture 13" descr="671822[1]"/>
          <p:cNvPicPr>
            <a:picLocks noChangeAspect="1" noChangeArrowheads="1" noCrop="1"/>
          </p:cNvPicPr>
          <p:nvPr/>
        </p:nvPicPr>
        <p:blipFill>
          <a:blip r:embed="rId4"/>
          <a:srcRect/>
          <a:stretch>
            <a:fillRect/>
          </a:stretch>
        </p:blipFill>
        <p:spPr bwMode="auto">
          <a:xfrm>
            <a:off x="5181600" y="4724400"/>
            <a:ext cx="1905000" cy="1981200"/>
          </a:xfrm>
          <a:prstGeom prst="rect">
            <a:avLst/>
          </a:prstGeom>
          <a:noFill/>
          <a:ln w="9525">
            <a:noFill/>
            <a:miter lim="800000"/>
            <a:headEnd/>
            <a:tailEnd/>
          </a:ln>
        </p:spPr>
      </p:pic>
      <p:pic>
        <p:nvPicPr>
          <p:cNvPr id="28686" name="Picture 14" descr="flower"/>
          <p:cNvPicPr>
            <a:picLocks noChangeAspect="1" noChangeArrowheads="1" noCrop="1"/>
          </p:cNvPicPr>
          <p:nvPr/>
        </p:nvPicPr>
        <p:blipFill>
          <a:blip r:embed="rId5"/>
          <a:srcRect/>
          <a:stretch>
            <a:fillRect/>
          </a:stretch>
        </p:blipFill>
        <p:spPr bwMode="auto">
          <a:xfrm>
            <a:off x="1752600" y="4572000"/>
            <a:ext cx="1905000" cy="1981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nodePh="1">
                                  <p:stCondLst>
                                    <p:cond delay="0"/>
                                  </p:stCondLst>
                                  <p:endCondLst>
                                    <p:cond evt="begin" delay="0">
                                      <p:tn val="5"/>
                                    </p:cond>
                                  </p:endCondLst>
                                  <p:childTnLst>
                                    <p:set>
                                      <p:cBhvr>
                                        <p:cTn id="6" dur="1" fill="hold">
                                          <p:stCondLst>
                                            <p:cond delay="0"/>
                                          </p:stCondLst>
                                        </p:cTn>
                                        <p:tgtEl>
                                          <p:spTgt spid="28678"/>
                                        </p:tgtEl>
                                        <p:attrNameLst>
                                          <p:attrName>style.visibility</p:attrName>
                                        </p:attrNameLst>
                                      </p:cBhvr>
                                      <p:to>
                                        <p:strVal val="visible"/>
                                      </p:to>
                                    </p:set>
                                    <p:anim calcmode="lin" valueType="num">
                                      <p:cBhvr>
                                        <p:cTn id="7" dur="5000" fill="hold"/>
                                        <p:tgtEl>
                                          <p:spTgt spid="28678"/>
                                        </p:tgtEl>
                                        <p:attrNameLst>
                                          <p:attrName>ppt_w</p:attrName>
                                        </p:attrNameLst>
                                      </p:cBhvr>
                                      <p:tavLst>
                                        <p:tav tm="0" fmla="#ppt_w*sin(2.5*pi*$)">
                                          <p:val>
                                            <p:fltVal val="0"/>
                                          </p:val>
                                        </p:tav>
                                        <p:tav tm="100000">
                                          <p:val>
                                            <p:fltVal val="1"/>
                                          </p:val>
                                        </p:tav>
                                      </p:tavLst>
                                    </p:anim>
                                    <p:anim calcmode="lin" valueType="num">
                                      <p:cBhvr>
                                        <p:cTn id="8" dur="5000" fill="hold"/>
                                        <p:tgtEl>
                                          <p:spTgt spid="2867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8684"/>
                                        </p:tgtEl>
                                        <p:attrNameLst>
                                          <p:attrName>style.visibility</p:attrName>
                                        </p:attrNameLst>
                                      </p:cBhvr>
                                      <p:to>
                                        <p:strVal val="visible"/>
                                      </p:to>
                                    </p:set>
                                    <p:animEffect transition="in" filter="circle(in)">
                                      <p:cBhvr>
                                        <p:cTn id="13" dur="500"/>
                                        <p:tgtEl>
                                          <p:spTgt spid="28684"/>
                                        </p:tgtEl>
                                      </p:cBhvr>
                                    </p:animEffect>
                                  </p:childTnLst>
                                </p:cTn>
                              </p:par>
                            </p:childTnLst>
                          </p:cTn>
                        </p:par>
                        <p:par>
                          <p:cTn id="14" fill="hold" nodeType="afterGroup">
                            <p:stCondLst>
                              <p:cond delay="500"/>
                            </p:stCondLst>
                            <p:childTnLst>
                              <p:par>
                                <p:cTn id="15" presetID="21" presetClass="entr" presetSubtype="4" fill="hold" grpId="0" nodeType="afterEffect">
                                  <p:stCondLst>
                                    <p:cond delay="0"/>
                                  </p:stCondLst>
                                  <p:childTnLst>
                                    <p:set>
                                      <p:cBhvr>
                                        <p:cTn id="16" dur="1" fill="hold">
                                          <p:stCondLst>
                                            <p:cond delay="0"/>
                                          </p:stCondLst>
                                        </p:cTn>
                                        <p:tgtEl>
                                          <p:spTgt spid="28680"/>
                                        </p:tgtEl>
                                        <p:attrNameLst>
                                          <p:attrName>style.visibility</p:attrName>
                                        </p:attrNameLst>
                                      </p:cBhvr>
                                      <p:to>
                                        <p:strVal val="visible"/>
                                      </p:to>
                                    </p:set>
                                    <p:animEffect transition="in" filter="wheel(4)">
                                      <p:cBhvr>
                                        <p:cTn id="17" dur="2000"/>
                                        <p:tgtEl>
                                          <p:spTgt spid="28680"/>
                                        </p:tgtEl>
                                      </p:cBhvr>
                                    </p:animEffect>
                                  </p:childTnLst>
                                </p:cTn>
                              </p:par>
                            </p:childTnLst>
                          </p:cTn>
                        </p:par>
                        <p:par>
                          <p:cTn id="18" fill="hold" nodeType="afterGroup">
                            <p:stCondLst>
                              <p:cond delay="2500"/>
                            </p:stCondLst>
                            <p:childTnLst>
                              <p:par>
                                <p:cTn id="19" presetID="20" presetClass="entr" presetSubtype="0" fill="hold" nodeType="afterEffect">
                                  <p:stCondLst>
                                    <p:cond delay="0"/>
                                  </p:stCondLst>
                                  <p:childTnLst>
                                    <p:set>
                                      <p:cBhvr>
                                        <p:cTn id="20" dur="1" fill="hold">
                                          <p:stCondLst>
                                            <p:cond delay="0"/>
                                          </p:stCondLst>
                                        </p:cTn>
                                        <p:tgtEl>
                                          <p:spTgt spid="28686"/>
                                        </p:tgtEl>
                                        <p:attrNameLst>
                                          <p:attrName>style.visibility</p:attrName>
                                        </p:attrNameLst>
                                      </p:cBhvr>
                                      <p:to>
                                        <p:strVal val="visible"/>
                                      </p:to>
                                    </p:set>
                                    <p:animEffect transition="in" filter="wedge">
                                      <p:cBhvr>
                                        <p:cTn id="21" dur="500"/>
                                        <p:tgtEl>
                                          <p:spTgt spid="28686"/>
                                        </p:tgtEl>
                                      </p:cBhvr>
                                    </p:animEffect>
                                  </p:childTnLst>
                                </p:cTn>
                              </p:par>
                            </p:childTnLst>
                          </p:cTn>
                        </p:par>
                        <p:par>
                          <p:cTn id="22" fill="hold" nodeType="afterGroup">
                            <p:stCondLst>
                              <p:cond delay="3000"/>
                            </p:stCondLst>
                            <p:childTnLst>
                              <p:par>
                                <p:cTn id="23" presetID="20" presetClass="entr" presetSubtype="0" fill="hold" nodeType="afterEffect">
                                  <p:stCondLst>
                                    <p:cond delay="0"/>
                                  </p:stCondLst>
                                  <p:childTnLst>
                                    <p:set>
                                      <p:cBhvr>
                                        <p:cTn id="24" dur="1" fill="hold">
                                          <p:stCondLst>
                                            <p:cond delay="0"/>
                                          </p:stCondLst>
                                        </p:cTn>
                                        <p:tgtEl>
                                          <p:spTgt spid="28685"/>
                                        </p:tgtEl>
                                        <p:attrNameLst>
                                          <p:attrName>style.visibility</p:attrName>
                                        </p:attrNameLst>
                                      </p:cBhvr>
                                      <p:to>
                                        <p:strVal val="visible"/>
                                      </p:to>
                                    </p:set>
                                    <p:animEffect transition="in" filter="wedge">
                                      <p:cBhvr>
                                        <p:cTn id="25" dur="2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80" grpId="0" animBg="1"/>
      <p:bldP spid="286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1" name="Picture 3" descr="sun14[1]"/>
          <p:cNvPicPr>
            <a:picLocks noChangeAspect="1" noChangeArrowheads="1" noCrop="1"/>
          </p:cNvPicPr>
          <p:nvPr/>
        </p:nvPicPr>
        <p:blipFill>
          <a:blip r:embed="rId2"/>
          <a:srcRect/>
          <a:stretch>
            <a:fillRect/>
          </a:stretch>
        </p:blipFill>
        <p:spPr bwMode="auto">
          <a:xfrm>
            <a:off x="7467600" y="5332413"/>
            <a:ext cx="1752600" cy="1525587"/>
          </a:xfrm>
          <a:prstGeom prst="rect">
            <a:avLst/>
          </a:prstGeom>
          <a:noFill/>
          <a:ln w="9525">
            <a:noFill/>
            <a:miter lim="800000"/>
            <a:headEnd/>
            <a:tailEnd/>
          </a:ln>
        </p:spPr>
      </p:pic>
      <p:sp>
        <p:nvSpPr>
          <p:cNvPr id="273412" name="Text Box 4"/>
          <p:cNvSpPr txBox="1">
            <a:spLocks noChangeArrowheads="1"/>
          </p:cNvSpPr>
          <p:nvPr/>
        </p:nvSpPr>
        <p:spPr bwMode="auto">
          <a:xfrm>
            <a:off x="533400" y="228600"/>
            <a:ext cx="7162800" cy="579438"/>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0000FF"/>
                </a:solidFill>
              </a:rPr>
              <a:t>I.Sự phân bố của động vật, thực vật</a:t>
            </a:r>
          </a:p>
        </p:txBody>
      </p:sp>
      <p:pic>
        <p:nvPicPr>
          <p:cNvPr id="273417" name="Picture 9" descr="01"/>
          <p:cNvPicPr>
            <a:picLocks noChangeAspect="1" noChangeArrowheads="1"/>
          </p:cNvPicPr>
          <p:nvPr/>
        </p:nvPicPr>
        <p:blipFill>
          <a:blip r:embed="rId3"/>
          <a:srcRect/>
          <a:stretch>
            <a:fillRect/>
          </a:stretch>
        </p:blipFill>
        <p:spPr bwMode="auto">
          <a:xfrm>
            <a:off x="304800" y="4191000"/>
            <a:ext cx="3581400" cy="2508250"/>
          </a:xfrm>
          <a:prstGeom prst="rect">
            <a:avLst/>
          </a:prstGeom>
          <a:noFill/>
          <a:ln w="9525">
            <a:noFill/>
            <a:miter lim="800000"/>
            <a:headEnd/>
            <a:tailEnd/>
          </a:ln>
        </p:spPr>
      </p:pic>
      <p:pic>
        <p:nvPicPr>
          <p:cNvPr id="273418" name="Picture 10" descr="02"/>
          <p:cNvPicPr>
            <a:picLocks noChangeAspect="1" noChangeArrowheads="1"/>
          </p:cNvPicPr>
          <p:nvPr/>
        </p:nvPicPr>
        <p:blipFill>
          <a:blip r:embed="rId4"/>
          <a:srcRect/>
          <a:stretch>
            <a:fillRect/>
          </a:stretch>
        </p:blipFill>
        <p:spPr bwMode="auto">
          <a:xfrm>
            <a:off x="228600" y="1143000"/>
            <a:ext cx="3657600" cy="3025775"/>
          </a:xfrm>
          <a:prstGeom prst="rect">
            <a:avLst/>
          </a:prstGeom>
          <a:noFill/>
          <a:ln w="9525">
            <a:noFill/>
            <a:miter lim="800000"/>
            <a:headEnd/>
            <a:tailEnd/>
          </a:ln>
        </p:spPr>
      </p:pic>
      <p:pic>
        <p:nvPicPr>
          <p:cNvPr id="273419" name="Picture 11" descr="04"/>
          <p:cNvPicPr>
            <a:picLocks noChangeAspect="1" noChangeArrowheads="1"/>
          </p:cNvPicPr>
          <p:nvPr/>
        </p:nvPicPr>
        <p:blipFill>
          <a:blip r:embed="rId5"/>
          <a:srcRect/>
          <a:stretch>
            <a:fillRect/>
          </a:stretch>
        </p:blipFill>
        <p:spPr bwMode="auto">
          <a:xfrm>
            <a:off x="4114800" y="4114800"/>
            <a:ext cx="3581400" cy="2743200"/>
          </a:xfrm>
          <a:prstGeom prst="rect">
            <a:avLst/>
          </a:prstGeom>
          <a:noFill/>
          <a:ln w="9525">
            <a:noFill/>
            <a:miter lim="800000"/>
            <a:headEnd/>
            <a:tailEnd/>
          </a:ln>
        </p:spPr>
      </p:pic>
      <p:pic>
        <p:nvPicPr>
          <p:cNvPr id="273420" name="Picture 12" descr="Untitled-1 copy 2"/>
          <p:cNvPicPr>
            <a:picLocks noChangeAspect="1" noChangeArrowheads="1"/>
          </p:cNvPicPr>
          <p:nvPr/>
        </p:nvPicPr>
        <p:blipFill>
          <a:blip r:embed="rId6"/>
          <a:srcRect/>
          <a:stretch>
            <a:fillRect/>
          </a:stretch>
        </p:blipFill>
        <p:spPr bwMode="auto">
          <a:xfrm>
            <a:off x="4114800" y="1143000"/>
            <a:ext cx="3657600" cy="293846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73412"/>
                                        </p:tgtEl>
                                        <p:attrNameLst>
                                          <p:attrName>style.visibility</p:attrName>
                                        </p:attrNameLst>
                                      </p:cBhvr>
                                      <p:to>
                                        <p:strVal val="visible"/>
                                      </p:to>
                                    </p:set>
                                    <p:anim calcmode="lin" valueType="num">
                                      <p:cBhvr>
                                        <p:cTn id="7" dur="1000" fill="hold"/>
                                        <p:tgtEl>
                                          <p:spTgt spid="273412"/>
                                        </p:tgtEl>
                                        <p:attrNameLst>
                                          <p:attrName>ppt_x</p:attrName>
                                        </p:attrNameLst>
                                      </p:cBhvr>
                                      <p:tavLst>
                                        <p:tav tm="0">
                                          <p:val>
                                            <p:strVal val="#ppt_x-.2"/>
                                          </p:val>
                                        </p:tav>
                                        <p:tav tm="100000">
                                          <p:val>
                                            <p:strVal val="#ppt_x"/>
                                          </p:val>
                                        </p:tav>
                                      </p:tavLst>
                                    </p:anim>
                                    <p:anim calcmode="lin" valueType="num">
                                      <p:cBhvr>
                                        <p:cTn id="8" dur="1000" fill="hold"/>
                                        <p:tgtEl>
                                          <p:spTgt spid="2734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3412"/>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273411"/>
                                        </p:tgtEl>
                                        <p:attrNameLst>
                                          <p:attrName>style.visibility</p:attrName>
                                        </p:attrNameLst>
                                      </p:cBhvr>
                                      <p:to>
                                        <p:strVal val="visible"/>
                                      </p:to>
                                    </p:set>
                                    <p:anim calcmode="lin" valueType="num">
                                      <p:cBhvr>
                                        <p:cTn id="13" dur="500" fill="hold"/>
                                        <p:tgtEl>
                                          <p:spTgt spid="273411"/>
                                        </p:tgtEl>
                                        <p:attrNameLst>
                                          <p:attrName>ppt_w</p:attrName>
                                        </p:attrNameLst>
                                      </p:cBhvr>
                                      <p:tavLst>
                                        <p:tav tm="0">
                                          <p:val>
                                            <p:fltVal val="0"/>
                                          </p:val>
                                        </p:tav>
                                        <p:tav tm="100000">
                                          <p:val>
                                            <p:strVal val="#ppt_w"/>
                                          </p:val>
                                        </p:tav>
                                      </p:tavLst>
                                    </p:anim>
                                    <p:anim calcmode="lin" valueType="num">
                                      <p:cBhvr>
                                        <p:cTn id="14" dur="500" fill="hold"/>
                                        <p:tgtEl>
                                          <p:spTgt spid="273411"/>
                                        </p:tgtEl>
                                        <p:attrNameLst>
                                          <p:attrName>ppt_h</p:attrName>
                                        </p:attrNameLst>
                                      </p:cBhvr>
                                      <p:tavLst>
                                        <p:tav tm="0">
                                          <p:val>
                                            <p:fltVal val="0"/>
                                          </p:val>
                                        </p:tav>
                                        <p:tav tm="100000">
                                          <p:val>
                                            <p:strVal val="#ppt_h"/>
                                          </p:val>
                                        </p:tav>
                                      </p:tavLst>
                                    </p:anim>
                                    <p:animEffect transition="in" filter="fade">
                                      <p:cBhvr>
                                        <p:cTn id="15" dur="500"/>
                                        <p:tgtEl>
                                          <p:spTgt spid="2734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273418"/>
                                        </p:tgtEl>
                                        <p:attrNameLst>
                                          <p:attrName>style.visibility</p:attrName>
                                        </p:attrNameLst>
                                      </p:cBhvr>
                                      <p:to>
                                        <p:strVal val="visible"/>
                                      </p:to>
                                    </p:set>
                                    <p:anim calcmode="lin" valueType="num">
                                      <p:cBhvr>
                                        <p:cTn id="20" dur="500" fill="hold"/>
                                        <p:tgtEl>
                                          <p:spTgt spid="273418"/>
                                        </p:tgtEl>
                                        <p:attrNameLst>
                                          <p:attrName>ppt_w</p:attrName>
                                        </p:attrNameLst>
                                      </p:cBhvr>
                                      <p:tavLst>
                                        <p:tav tm="0">
                                          <p:val>
                                            <p:fltVal val="0"/>
                                          </p:val>
                                        </p:tav>
                                        <p:tav tm="100000">
                                          <p:val>
                                            <p:strVal val="#ppt_w"/>
                                          </p:val>
                                        </p:tav>
                                      </p:tavLst>
                                    </p:anim>
                                    <p:anim calcmode="lin" valueType="num">
                                      <p:cBhvr>
                                        <p:cTn id="21" dur="500" fill="hold"/>
                                        <p:tgtEl>
                                          <p:spTgt spid="273418"/>
                                        </p:tgtEl>
                                        <p:attrNameLst>
                                          <p:attrName>ppt_h</p:attrName>
                                        </p:attrNameLst>
                                      </p:cBhvr>
                                      <p:tavLst>
                                        <p:tav tm="0">
                                          <p:val>
                                            <p:fltVal val="0"/>
                                          </p:val>
                                        </p:tav>
                                        <p:tav tm="100000">
                                          <p:val>
                                            <p:strVal val="#ppt_h"/>
                                          </p:val>
                                        </p:tav>
                                      </p:tavLst>
                                    </p:anim>
                                    <p:anim calcmode="lin" valueType="num">
                                      <p:cBhvr>
                                        <p:cTn id="22" dur="500" fill="hold"/>
                                        <p:tgtEl>
                                          <p:spTgt spid="273418"/>
                                        </p:tgtEl>
                                        <p:attrNameLst>
                                          <p:attrName>style.rotation</p:attrName>
                                        </p:attrNameLst>
                                      </p:cBhvr>
                                      <p:tavLst>
                                        <p:tav tm="0">
                                          <p:val>
                                            <p:fltVal val="90"/>
                                          </p:val>
                                        </p:tav>
                                        <p:tav tm="100000">
                                          <p:val>
                                            <p:fltVal val="0"/>
                                          </p:val>
                                        </p:tav>
                                      </p:tavLst>
                                    </p:anim>
                                    <p:animEffect transition="in" filter="fade">
                                      <p:cBhvr>
                                        <p:cTn id="23" dur="500"/>
                                        <p:tgtEl>
                                          <p:spTgt spid="273418"/>
                                        </p:tgtEl>
                                      </p:cBhvr>
                                    </p:animEffect>
                                  </p:childTnLst>
                                </p:cTn>
                              </p:par>
                            </p:childTnLst>
                          </p:cTn>
                        </p:par>
                        <p:par>
                          <p:cTn id="24" fill="hold" nodeType="afterGroup">
                            <p:stCondLst>
                              <p:cond delay="5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273420"/>
                                        </p:tgtEl>
                                        <p:attrNameLst>
                                          <p:attrName>style.visibility</p:attrName>
                                        </p:attrNameLst>
                                      </p:cBhvr>
                                      <p:to>
                                        <p:strVal val="visible"/>
                                      </p:to>
                                    </p:set>
                                    <p:anim calcmode="lin" valueType="num">
                                      <p:cBhvr>
                                        <p:cTn id="27" dur="500" fill="hold"/>
                                        <p:tgtEl>
                                          <p:spTgt spid="273420"/>
                                        </p:tgtEl>
                                        <p:attrNameLst>
                                          <p:attrName>ppt_w</p:attrName>
                                        </p:attrNameLst>
                                      </p:cBhvr>
                                      <p:tavLst>
                                        <p:tav tm="0">
                                          <p:val>
                                            <p:fltVal val="0"/>
                                          </p:val>
                                        </p:tav>
                                        <p:tav tm="100000">
                                          <p:val>
                                            <p:strVal val="#ppt_w"/>
                                          </p:val>
                                        </p:tav>
                                      </p:tavLst>
                                    </p:anim>
                                    <p:anim calcmode="lin" valueType="num">
                                      <p:cBhvr>
                                        <p:cTn id="28" dur="500" fill="hold"/>
                                        <p:tgtEl>
                                          <p:spTgt spid="273420"/>
                                        </p:tgtEl>
                                        <p:attrNameLst>
                                          <p:attrName>ppt_h</p:attrName>
                                        </p:attrNameLst>
                                      </p:cBhvr>
                                      <p:tavLst>
                                        <p:tav tm="0">
                                          <p:val>
                                            <p:fltVal val="0"/>
                                          </p:val>
                                        </p:tav>
                                        <p:tav tm="100000">
                                          <p:val>
                                            <p:strVal val="#ppt_h"/>
                                          </p:val>
                                        </p:tav>
                                      </p:tavLst>
                                    </p:anim>
                                    <p:anim calcmode="lin" valueType="num">
                                      <p:cBhvr>
                                        <p:cTn id="29" dur="500" fill="hold"/>
                                        <p:tgtEl>
                                          <p:spTgt spid="273420"/>
                                        </p:tgtEl>
                                        <p:attrNameLst>
                                          <p:attrName>style.rotation</p:attrName>
                                        </p:attrNameLst>
                                      </p:cBhvr>
                                      <p:tavLst>
                                        <p:tav tm="0">
                                          <p:val>
                                            <p:fltVal val="90"/>
                                          </p:val>
                                        </p:tav>
                                        <p:tav tm="100000">
                                          <p:val>
                                            <p:fltVal val="0"/>
                                          </p:val>
                                        </p:tav>
                                      </p:tavLst>
                                    </p:anim>
                                    <p:animEffect transition="in" filter="fade">
                                      <p:cBhvr>
                                        <p:cTn id="30" dur="500"/>
                                        <p:tgtEl>
                                          <p:spTgt spid="273420"/>
                                        </p:tgtEl>
                                      </p:cBhvr>
                                    </p:animEffect>
                                  </p:childTnLst>
                                </p:cTn>
                              </p:par>
                            </p:childTnLst>
                          </p:cTn>
                        </p:par>
                        <p:par>
                          <p:cTn id="31" fill="hold" nodeType="afterGroup">
                            <p:stCondLst>
                              <p:cond delay="10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273417"/>
                                        </p:tgtEl>
                                        <p:attrNameLst>
                                          <p:attrName>style.visibility</p:attrName>
                                        </p:attrNameLst>
                                      </p:cBhvr>
                                      <p:to>
                                        <p:strVal val="visible"/>
                                      </p:to>
                                    </p:set>
                                    <p:anim calcmode="lin" valueType="num">
                                      <p:cBhvr>
                                        <p:cTn id="34" dur="500" fill="hold"/>
                                        <p:tgtEl>
                                          <p:spTgt spid="273417"/>
                                        </p:tgtEl>
                                        <p:attrNameLst>
                                          <p:attrName>ppt_w</p:attrName>
                                        </p:attrNameLst>
                                      </p:cBhvr>
                                      <p:tavLst>
                                        <p:tav tm="0">
                                          <p:val>
                                            <p:fltVal val="0"/>
                                          </p:val>
                                        </p:tav>
                                        <p:tav tm="100000">
                                          <p:val>
                                            <p:strVal val="#ppt_w"/>
                                          </p:val>
                                        </p:tav>
                                      </p:tavLst>
                                    </p:anim>
                                    <p:anim calcmode="lin" valueType="num">
                                      <p:cBhvr>
                                        <p:cTn id="35" dur="500" fill="hold"/>
                                        <p:tgtEl>
                                          <p:spTgt spid="273417"/>
                                        </p:tgtEl>
                                        <p:attrNameLst>
                                          <p:attrName>ppt_h</p:attrName>
                                        </p:attrNameLst>
                                      </p:cBhvr>
                                      <p:tavLst>
                                        <p:tav tm="0">
                                          <p:val>
                                            <p:fltVal val="0"/>
                                          </p:val>
                                        </p:tav>
                                        <p:tav tm="100000">
                                          <p:val>
                                            <p:strVal val="#ppt_h"/>
                                          </p:val>
                                        </p:tav>
                                      </p:tavLst>
                                    </p:anim>
                                    <p:anim calcmode="lin" valueType="num">
                                      <p:cBhvr>
                                        <p:cTn id="36" dur="500" fill="hold"/>
                                        <p:tgtEl>
                                          <p:spTgt spid="273417"/>
                                        </p:tgtEl>
                                        <p:attrNameLst>
                                          <p:attrName>style.rotation</p:attrName>
                                        </p:attrNameLst>
                                      </p:cBhvr>
                                      <p:tavLst>
                                        <p:tav tm="0">
                                          <p:val>
                                            <p:fltVal val="90"/>
                                          </p:val>
                                        </p:tav>
                                        <p:tav tm="100000">
                                          <p:val>
                                            <p:fltVal val="0"/>
                                          </p:val>
                                        </p:tav>
                                      </p:tavLst>
                                    </p:anim>
                                    <p:animEffect transition="in" filter="fade">
                                      <p:cBhvr>
                                        <p:cTn id="37" dur="500"/>
                                        <p:tgtEl>
                                          <p:spTgt spid="273417"/>
                                        </p:tgtEl>
                                      </p:cBhvr>
                                    </p:animEffect>
                                  </p:childTnLst>
                                </p:cTn>
                              </p:par>
                            </p:childTnLst>
                          </p:cTn>
                        </p:par>
                        <p:par>
                          <p:cTn id="38" fill="hold" nodeType="afterGroup">
                            <p:stCondLst>
                              <p:cond delay="1500"/>
                            </p:stCondLst>
                            <p:childTnLst>
                              <p:par>
                                <p:cTn id="39" presetID="31" presetClass="entr" presetSubtype="0" fill="hold" nodeType="afterEffect">
                                  <p:stCondLst>
                                    <p:cond delay="0"/>
                                  </p:stCondLst>
                                  <p:iterate type="lt">
                                    <p:tmPct val="5000"/>
                                  </p:iterate>
                                  <p:childTnLst>
                                    <p:set>
                                      <p:cBhvr>
                                        <p:cTn id="40" dur="1" fill="hold">
                                          <p:stCondLst>
                                            <p:cond delay="0"/>
                                          </p:stCondLst>
                                        </p:cTn>
                                        <p:tgtEl>
                                          <p:spTgt spid="273419"/>
                                        </p:tgtEl>
                                        <p:attrNameLst>
                                          <p:attrName>style.visibility</p:attrName>
                                        </p:attrNameLst>
                                      </p:cBhvr>
                                      <p:to>
                                        <p:strVal val="visible"/>
                                      </p:to>
                                    </p:set>
                                    <p:anim calcmode="lin" valueType="num">
                                      <p:cBhvr>
                                        <p:cTn id="41" dur="500" fill="hold"/>
                                        <p:tgtEl>
                                          <p:spTgt spid="273419"/>
                                        </p:tgtEl>
                                        <p:attrNameLst>
                                          <p:attrName>ppt_w</p:attrName>
                                        </p:attrNameLst>
                                      </p:cBhvr>
                                      <p:tavLst>
                                        <p:tav tm="0">
                                          <p:val>
                                            <p:fltVal val="0"/>
                                          </p:val>
                                        </p:tav>
                                        <p:tav tm="100000">
                                          <p:val>
                                            <p:strVal val="#ppt_w"/>
                                          </p:val>
                                        </p:tav>
                                      </p:tavLst>
                                    </p:anim>
                                    <p:anim calcmode="lin" valueType="num">
                                      <p:cBhvr>
                                        <p:cTn id="42" dur="500" fill="hold"/>
                                        <p:tgtEl>
                                          <p:spTgt spid="273419"/>
                                        </p:tgtEl>
                                        <p:attrNameLst>
                                          <p:attrName>ppt_h</p:attrName>
                                        </p:attrNameLst>
                                      </p:cBhvr>
                                      <p:tavLst>
                                        <p:tav tm="0">
                                          <p:val>
                                            <p:fltVal val="0"/>
                                          </p:val>
                                        </p:tav>
                                        <p:tav tm="100000">
                                          <p:val>
                                            <p:strVal val="#ppt_h"/>
                                          </p:val>
                                        </p:tav>
                                      </p:tavLst>
                                    </p:anim>
                                    <p:anim calcmode="lin" valueType="num">
                                      <p:cBhvr>
                                        <p:cTn id="43" dur="500" fill="hold"/>
                                        <p:tgtEl>
                                          <p:spTgt spid="273419"/>
                                        </p:tgtEl>
                                        <p:attrNameLst>
                                          <p:attrName>style.rotation</p:attrName>
                                        </p:attrNameLst>
                                      </p:cBhvr>
                                      <p:tavLst>
                                        <p:tav tm="0">
                                          <p:val>
                                            <p:fltVal val="90"/>
                                          </p:val>
                                        </p:tav>
                                        <p:tav tm="100000">
                                          <p:val>
                                            <p:fltVal val="0"/>
                                          </p:val>
                                        </p:tav>
                                      </p:tavLst>
                                    </p:anim>
                                    <p:animEffect transition="in" filter="fade">
                                      <p:cBhvr>
                                        <p:cTn id="44" dur="500"/>
                                        <p:tgtEl>
                                          <p:spTgt spid="273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88" name="Rectangle 16"/>
          <p:cNvSpPr>
            <a:spLocks noChangeArrowheads="1"/>
          </p:cNvSpPr>
          <p:nvPr/>
        </p:nvSpPr>
        <p:spPr bwMode="auto">
          <a:xfrm>
            <a:off x="533400" y="2286000"/>
            <a:ext cx="5403850" cy="457200"/>
          </a:xfrm>
          <a:prstGeom prst="rect">
            <a:avLst/>
          </a:prstGeom>
          <a:noFill/>
          <a:ln w="9525" algn="ctr">
            <a:noFill/>
            <a:miter lim="800000"/>
            <a:headEnd/>
            <a:tailEnd/>
          </a:ln>
        </p:spPr>
        <p:txBody>
          <a:bodyPr wrap="none">
            <a:spAutoFit/>
          </a:bodyPr>
          <a:lstStyle/>
          <a:p>
            <a:pPr eaLnBrk="1" hangingPunct="1"/>
            <a:r>
              <a:rPr lang="en-US">
                <a:solidFill>
                  <a:srgbClr val="0000FF"/>
                </a:solidFill>
              </a:rPr>
              <a:t>Dựa vào tranh SGK trang108 em hãy:</a:t>
            </a:r>
            <a:r>
              <a:rPr lang="en-US"/>
              <a:t> </a:t>
            </a:r>
          </a:p>
        </p:txBody>
      </p:sp>
      <p:sp>
        <p:nvSpPr>
          <p:cNvPr id="259089" name="Rectangle 17"/>
          <p:cNvSpPr>
            <a:spLocks noChangeArrowheads="1"/>
          </p:cNvSpPr>
          <p:nvPr/>
        </p:nvSpPr>
        <p:spPr bwMode="auto">
          <a:xfrm>
            <a:off x="609600" y="2743200"/>
            <a:ext cx="4419600" cy="457200"/>
          </a:xfrm>
          <a:prstGeom prst="rect">
            <a:avLst/>
          </a:prstGeom>
          <a:noFill/>
          <a:ln w="9525" algn="ctr">
            <a:noFill/>
            <a:miter lim="800000"/>
            <a:headEnd/>
            <a:tailEnd/>
          </a:ln>
        </p:spPr>
        <p:txBody>
          <a:bodyPr>
            <a:spAutoFit/>
          </a:bodyPr>
          <a:lstStyle/>
          <a:p>
            <a:pPr eaLnBrk="1" hangingPunct="1"/>
            <a:r>
              <a:rPr lang="en-US">
                <a:solidFill>
                  <a:srgbClr val="0000FF"/>
                </a:solidFill>
              </a:rPr>
              <a:t>Thảo luận nhóm đôi</a:t>
            </a:r>
            <a:r>
              <a:rPr lang="en-US">
                <a:solidFill>
                  <a:srgbClr val="0000FF"/>
                </a:solidFill>
                <a:sym typeface="Wingdings" pitchFamily="2" charset="2"/>
              </a:rPr>
              <a:t> (1phút):</a:t>
            </a:r>
          </a:p>
        </p:txBody>
      </p:sp>
      <p:sp>
        <p:nvSpPr>
          <p:cNvPr id="259090" name="Rectangle 18"/>
          <p:cNvSpPr>
            <a:spLocks noChangeArrowheads="1"/>
          </p:cNvSpPr>
          <p:nvPr/>
        </p:nvSpPr>
        <p:spPr bwMode="auto">
          <a:xfrm>
            <a:off x="152400" y="3733800"/>
            <a:ext cx="8077200" cy="457200"/>
          </a:xfrm>
          <a:prstGeom prst="rect">
            <a:avLst/>
          </a:prstGeom>
          <a:noFill/>
          <a:ln w="9525" algn="ctr">
            <a:noFill/>
            <a:miter lim="800000"/>
            <a:headEnd/>
            <a:tailEnd/>
          </a:ln>
        </p:spPr>
        <p:txBody>
          <a:bodyPr>
            <a:spAutoFit/>
          </a:bodyPr>
          <a:lstStyle/>
          <a:p>
            <a:pPr eaLnBrk="1" hangingPunct="1"/>
            <a:r>
              <a:rPr lang="en-US">
                <a:solidFill>
                  <a:srgbClr val="0000FF"/>
                </a:solidFill>
              </a:rPr>
              <a:t>-Nhóm đôi Tổ 1: Kể tên một số động vật sống ở xứ nóng.</a:t>
            </a:r>
          </a:p>
        </p:txBody>
      </p:sp>
      <p:sp>
        <p:nvSpPr>
          <p:cNvPr id="259091" name="Rectangle 19"/>
          <p:cNvSpPr>
            <a:spLocks noChangeArrowheads="1"/>
          </p:cNvSpPr>
          <p:nvPr/>
        </p:nvSpPr>
        <p:spPr bwMode="auto">
          <a:xfrm>
            <a:off x="152400" y="4191000"/>
            <a:ext cx="8001000" cy="457200"/>
          </a:xfrm>
          <a:prstGeom prst="rect">
            <a:avLst/>
          </a:prstGeom>
          <a:noFill/>
          <a:ln w="9525" algn="ctr">
            <a:noFill/>
            <a:miter lim="800000"/>
            <a:headEnd/>
            <a:tailEnd/>
          </a:ln>
        </p:spPr>
        <p:txBody>
          <a:bodyPr>
            <a:spAutoFit/>
          </a:bodyPr>
          <a:lstStyle/>
          <a:p>
            <a:pPr eaLnBrk="1" hangingPunct="1"/>
            <a:r>
              <a:rPr lang="en-US">
                <a:solidFill>
                  <a:srgbClr val="0000FF"/>
                </a:solidFill>
              </a:rPr>
              <a:t>-Nhóm đôi Tổ 2: Kể tên một số động vật sống ở xứ lạnh.</a:t>
            </a:r>
          </a:p>
        </p:txBody>
      </p:sp>
      <p:sp>
        <p:nvSpPr>
          <p:cNvPr id="259092" name="Rectangle 20"/>
          <p:cNvSpPr>
            <a:spLocks noChangeArrowheads="1"/>
          </p:cNvSpPr>
          <p:nvPr/>
        </p:nvSpPr>
        <p:spPr bwMode="auto">
          <a:xfrm>
            <a:off x="152400" y="4724400"/>
            <a:ext cx="7924800" cy="457200"/>
          </a:xfrm>
          <a:prstGeom prst="rect">
            <a:avLst/>
          </a:prstGeom>
          <a:noFill/>
          <a:ln w="9525" algn="ctr">
            <a:noFill/>
            <a:miter lim="800000"/>
            <a:headEnd/>
            <a:tailEnd/>
          </a:ln>
        </p:spPr>
        <p:txBody>
          <a:bodyPr>
            <a:spAutoFit/>
          </a:bodyPr>
          <a:lstStyle/>
          <a:p>
            <a:pPr eaLnBrk="1" hangingPunct="1"/>
            <a:r>
              <a:rPr lang="en-US">
                <a:solidFill>
                  <a:srgbClr val="0000FF"/>
                </a:solidFill>
              </a:rPr>
              <a:t>-Nhóm đôi Tổ 3: Kể tên một số thực vật sống ở xứ lạnh.</a:t>
            </a:r>
          </a:p>
        </p:txBody>
      </p:sp>
      <p:sp>
        <p:nvSpPr>
          <p:cNvPr id="259093" name="Rectangle 21"/>
          <p:cNvSpPr>
            <a:spLocks noChangeArrowheads="1"/>
          </p:cNvSpPr>
          <p:nvPr/>
        </p:nvSpPr>
        <p:spPr bwMode="auto">
          <a:xfrm>
            <a:off x="152400" y="5181600"/>
            <a:ext cx="8077200" cy="457200"/>
          </a:xfrm>
          <a:prstGeom prst="rect">
            <a:avLst/>
          </a:prstGeom>
          <a:noFill/>
          <a:ln w="9525" algn="ctr">
            <a:noFill/>
            <a:miter lim="800000"/>
            <a:headEnd/>
            <a:tailEnd/>
          </a:ln>
        </p:spPr>
        <p:txBody>
          <a:bodyPr>
            <a:spAutoFit/>
          </a:bodyPr>
          <a:lstStyle/>
          <a:p>
            <a:pPr eaLnBrk="1" hangingPunct="1"/>
            <a:r>
              <a:rPr lang="en-US">
                <a:solidFill>
                  <a:srgbClr val="0000FF"/>
                </a:solidFill>
              </a:rPr>
              <a:t>-Nhóm đôi Tổ 4: Kể tên một số thực vật sống ở xứ nóng</a:t>
            </a:r>
            <a:r>
              <a:rPr lang="en-US">
                <a:solidFill>
                  <a:srgbClr val="006600"/>
                </a:solidFill>
              </a:rPr>
              <a:t>.</a:t>
            </a:r>
          </a:p>
        </p:txBody>
      </p:sp>
      <p:pic>
        <p:nvPicPr>
          <p:cNvPr id="259094" name="Picture 22" descr="sun14[1]"/>
          <p:cNvPicPr>
            <a:picLocks noChangeAspect="1" noChangeArrowheads="1" noCrop="1"/>
          </p:cNvPicPr>
          <p:nvPr/>
        </p:nvPicPr>
        <p:blipFill>
          <a:blip r:embed="rId2"/>
          <a:srcRect/>
          <a:stretch>
            <a:fillRect/>
          </a:stretch>
        </p:blipFill>
        <p:spPr bwMode="auto">
          <a:xfrm>
            <a:off x="7391400" y="5332413"/>
            <a:ext cx="1752600" cy="1525587"/>
          </a:xfrm>
          <a:prstGeom prst="rect">
            <a:avLst/>
          </a:prstGeom>
          <a:noFill/>
          <a:ln w="9525">
            <a:noFill/>
            <a:miter lim="800000"/>
            <a:headEnd/>
            <a:tailEnd/>
          </a:ln>
        </p:spPr>
      </p:pic>
      <p:sp>
        <p:nvSpPr>
          <p:cNvPr id="12297" name="Text Box 23"/>
          <p:cNvSpPr txBox="1">
            <a:spLocks noChangeArrowheads="1"/>
          </p:cNvSpPr>
          <p:nvPr/>
        </p:nvSpPr>
        <p:spPr bwMode="auto">
          <a:xfrm>
            <a:off x="990600" y="1143000"/>
            <a:ext cx="7162800" cy="579438"/>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0000FF"/>
                </a:solidFill>
              </a:rPr>
              <a:t>I.Sự phân bố của động vật, thực vật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59094"/>
                                        </p:tgtEl>
                                        <p:attrNameLst>
                                          <p:attrName>style.visibility</p:attrName>
                                        </p:attrNameLst>
                                      </p:cBhvr>
                                      <p:to>
                                        <p:strVal val="visible"/>
                                      </p:to>
                                    </p:set>
                                    <p:anim calcmode="lin" valueType="num">
                                      <p:cBhvr>
                                        <p:cTn id="7" dur="500" fill="hold"/>
                                        <p:tgtEl>
                                          <p:spTgt spid="259094"/>
                                        </p:tgtEl>
                                        <p:attrNameLst>
                                          <p:attrName>ppt_w</p:attrName>
                                        </p:attrNameLst>
                                      </p:cBhvr>
                                      <p:tavLst>
                                        <p:tav tm="0">
                                          <p:val>
                                            <p:fltVal val="0"/>
                                          </p:val>
                                        </p:tav>
                                        <p:tav tm="100000">
                                          <p:val>
                                            <p:strVal val="#ppt_w"/>
                                          </p:val>
                                        </p:tav>
                                      </p:tavLst>
                                    </p:anim>
                                    <p:anim calcmode="lin" valueType="num">
                                      <p:cBhvr>
                                        <p:cTn id="8" dur="500" fill="hold"/>
                                        <p:tgtEl>
                                          <p:spTgt spid="259094"/>
                                        </p:tgtEl>
                                        <p:attrNameLst>
                                          <p:attrName>ppt_h</p:attrName>
                                        </p:attrNameLst>
                                      </p:cBhvr>
                                      <p:tavLst>
                                        <p:tav tm="0">
                                          <p:val>
                                            <p:fltVal val="0"/>
                                          </p:val>
                                        </p:tav>
                                        <p:tav tm="100000">
                                          <p:val>
                                            <p:strVal val="#ppt_h"/>
                                          </p:val>
                                        </p:tav>
                                      </p:tavLst>
                                    </p:anim>
                                    <p:animEffect transition="in" filter="fade">
                                      <p:cBhvr>
                                        <p:cTn id="9" dur="500"/>
                                        <p:tgtEl>
                                          <p:spTgt spid="2590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59088">
                                            <p:txEl>
                                              <p:pRg st="0" end="0"/>
                                            </p:txEl>
                                          </p:spTgt>
                                        </p:tgtEl>
                                        <p:attrNameLst>
                                          <p:attrName>style.visibility</p:attrName>
                                        </p:attrNameLst>
                                      </p:cBhvr>
                                      <p:to>
                                        <p:strVal val="visible"/>
                                      </p:to>
                                    </p:set>
                                    <p:anim calcmode="lin" valueType="num">
                                      <p:cBhvr>
                                        <p:cTn id="14" dur="1000" fill="hold"/>
                                        <p:tgtEl>
                                          <p:spTgt spid="259088">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5908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9088">
                                            <p:txEl>
                                              <p:pRg st="0" end="0"/>
                                            </p:txEl>
                                          </p:spTgt>
                                        </p:tgtEl>
                                      </p:cBhvr>
                                    </p:animEffect>
                                  </p:childTnLst>
                                </p:cTn>
                              </p:par>
                            </p:childTnLst>
                          </p:cTn>
                        </p:par>
                        <p:par>
                          <p:cTn id="17" fill="hold" nodeType="afterGroup">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59089"/>
                                        </p:tgtEl>
                                        <p:attrNameLst>
                                          <p:attrName>style.visibility</p:attrName>
                                        </p:attrNameLst>
                                      </p:cBhvr>
                                      <p:to>
                                        <p:strVal val="visible"/>
                                      </p:to>
                                    </p:set>
                                    <p:anim calcmode="lin" valueType="num">
                                      <p:cBhvr>
                                        <p:cTn id="20" dur="500" fill="hold"/>
                                        <p:tgtEl>
                                          <p:spTgt spid="25908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59089"/>
                                        </p:tgtEl>
                                        <p:attrNameLst>
                                          <p:attrName>ppt_y</p:attrName>
                                        </p:attrNameLst>
                                      </p:cBhvr>
                                      <p:tavLst>
                                        <p:tav tm="0">
                                          <p:val>
                                            <p:strVal val="#ppt_y"/>
                                          </p:val>
                                        </p:tav>
                                        <p:tav tm="100000">
                                          <p:val>
                                            <p:strVal val="#ppt_y"/>
                                          </p:val>
                                        </p:tav>
                                      </p:tavLst>
                                    </p:anim>
                                    <p:anim calcmode="lin" valueType="num">
                                      <p:cBhvr>
                                        <p:cTn id="22" dur="500" fill="hold"/>
                                        <p:tgtEl>
                                          <p:spTgt spid="25908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5908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5908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3" presetClass="entr" presetSubtype="0" fill="hold" nodeType="clickEffect">
                                  <p:stCondLst>
                                    <p:cond delay="0"/>
                                  </p:stCondLst>
                                  <p:childTnLst>
                                    <p:set>
                                      <p:cBhvr>
                                        <p:cTn id="28" dur="1" fill="hold">
                                          <p:stCondLst>
                                            <p:cond delay="0"/>
                                          </p:stCondLst>
                                        </p:cTn>
                                        <p:tgtEl>
                                          <p:spTgt spid="259090">
                                            <p:txEl>
                                              <p:pRg st="0" end="0"/>
                                            </p:txEl>
                                          </p:spTgt>
                                        </p:tgtEl>
                                        <p:attrNameLst>
                                          <p:attrName>style.visibility</p:attrName>
                                        </p:attrNameLst>
                                      </p:cBhvr>
                                      <p:to>
                                        <p:strVal val="visible"/>
                                      </p:to>
                                    </p:set>
                                    <p:animEffect transition="in" filter="fade">
                                      <p:cBhvr>
                                        <p:cTn id="29" dur="100"/>
                                        <p:tgtEl>
                                          <p:spTgt spid="259090">
                                            <p:txEl>
                                              <p:pRg st="0" end="0"/>
                                            </p:txEl>
                                          </p:spTgt>
                                        </p:tgtEl>
                                      </p:cBhvr>
                                    </p:animEffect>
                                    <p:anim calcmode="lin" valueType="num">
                                      <p:cBhvr>
                                        <p:cTn id="30" dur="400" fill="hold"/>
                                        <p:tgtEl>
                                          <p:spTgt spid="259090">
                                            <p:txEl>
                                              <p:pRg st="0" end="0"/>
                                            </p:txEl>
                                          </p:spTgt>
                                        </p:tgtEl>
                                        <p:attrNameLst>
                                          <p:attrName>ppt_x</p:attrName>
                                        </p:attrNameLst>
                                      </p:cBhvr>
                                      <p:tavLst>
                                        <p:tav tm="0">
                                          <p:val>
                                            <p:strVal val="#ppt_x"/>
                                          </p:val>
                                        </p:tav>
                                        <p:tav tm="100000">
                                          <p:val>
                                            <p:strVal val="#ppt_x"/>
                                          </p:val>
                                        </p:tav>
                                      </p:tavLst>
                                    </p:anim>
                                    <p:anim calcmode="lin" valueType="num">
                                      <p:cBhvr>
                                        <p:cTn id="31" dur="400" fill="hold"/>
                                        <p:tgtEl>
                                          <p:spTgt spid="259090">
                                            <p:txEl>
                                              <p:pRg st="0" end="0"/>
                                            </p:txEl>
                                          </p:spTgt>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25909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25909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3" presetClass="entr" presetSubtype="0" fill="hold" grpId="0" nodeType="clickEffect">
                                  <p:stCondLst>
                                    <p:cond delay="0"/>
                                  </p:stCondLst>
                                  <p:childTnLst>
                                    <p:set>
                                      <p:cBhvr>
                                        <p:cTn id="37" dur="1" fill="hold">
                                          <p:stCondLst>
                                            <p:cond delay="0"/>
                                          </p:stCondLst>
                                        </p:cTn>
                                        <p:tgtEl>
                                          <p:spTgt spid="259091"/>
                                        </p:tgtEl>
                                        <p:attrNameLst>
                                          <p:attrName>style.visibility</p:attrName>
                                        </p:attrNameLst>
                                      </p:cBhvr>
                                      <p:to>
                                        <p:strVal val="visible"/>
                                      </p:to>
                                    </p:set>
                                    <p:animEffect transition="in" filter="fade">
                                      <p:cBhvr>
                                        <p:cTn id="38" dur="100"/>
                                        <p:tgtEl>
                                          <p:spTgt spid="259091"/>
                                        </p:tgtEl>
                                      </p:cBhvr>
                                    </p:animEffect>
                                    <p:anim calcmode="lin" valueType="num">
                                      <p:cBhvr>
                                        <p:cTn id="39" dur="400" fill="hold"/>
                                        <p:tgtEl>
                                          <p:spTgt spid="259091"/>
                                        </p:tgtEl>
                                        <p:attrNameLst>
                                          <p:attrName>ppt_x</p:attrName>
                                        </p:attrNameLst>
                                      </p:cBhvr>
                                      <p:tavLst>
                                        <p:tav tm="0">
                                          <p:val>
                                            <p:strVal val="#ppt_x"/>
                                          </p:val>
                                        </p:tav>
                                        <p:tav tm="100000">
                                          <p:val>
                                            <p:strVal val="#ppt_x"/>
                                          </p:val>
                                        </p:tav>
                                      </p:tavLst>
                                    </p:anim>
                                    <p:anim calcmode="lin" valueType="num">
                                      <p:cBhvr>
                                        <p:cTn id="40" dur="400" fill="hold"/>
                                        <p:tgtEl>
                                          <p:spTgt spid="259091"/>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2590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2590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3" presetClass="entr" presetSubtype="0" fill="hold" grpId="0" nodeType="clickEffect">
                                  <p:stCondLst>
                                    <p:cond delay="0"/>
                                  </p:stCondLst>
                                  <p:childTnLst>
                                    <p:set>
                                      <p:cBhvr>
                                        <p:cTn id="46" dur="1" fill="hold">
                                          <p:stCondLst>
                                            <p:cond delay="0"/>
                                          </p:stCondLst>
                                        </p:cTn>
                                        <p:tgtEl>
                                          <p:spTgt spid="259092"/>
                                        </p:tgtEl>
                                        <p:attrNameLst>
                                          <p:attrName>style.visibility</p:attrName>
                                        </p:attrNameLst>
                                      </p:cBhvr>
                                      <p:to>
                                        <p:strVal val="visible"/>
                                      </p:to>
                                    </p:set>
                                    <p:animEffect transition="in" filter="fade">
                                      <p:cBhvr>
                                        <p:cTn id="47" dur="100"/>
                                        <p:tgtEl>
                                          <p:spTgt spid="259092"/>
                                        </p:tgtEl>
                                      </p:cBhvr>
                                    </p:animEffect>
                                    <p:anim calcmode="lin" valueType="num">
                                      <p:cBhvr>
                                        <p:cTn id="48" dur="400" fill="hold"/>
                                        <p:tgtEl>
                                          <p:spTgt spid="259092"/>
                                        </p:tgtEl>
                                        <p:attrNameLst>
                                          <p:attrName>ppt_x</p:attrName>
                                        </p:attrNameLst>
                                      </p:cBhvr>
                                      <p:tavLst>
                                        <p:tav tm="0">
                                          <p:val>
                                            <p:strVal val="#ppt_x"/>
                                          </p:val>
                                        </p:tav>
                                        <p:tav tm="100000">
                                          <p:val>
                                            <p:strVal val="#ppt_x"/>
                                          </p:val>
                                        </p:tav>
                                      </p:tavLst>
                                    </p:anim>
                                    <p:anim calcmode="lin" valueType="num">
                                      <p:cBhvr>
                                        <p:cTn id="49" dur="400" fill="hold"/>
                                        <p:tgtEl>
                                          <p:spTgt spid="259092"/>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2590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2590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3" presetClass="entr" presetSubtype="0" fill="hold" grpId="0" nodeType="clickEffect">
                                  <p:stCondLst>
                                    <p:cond delay="0"/>
                                  </p:stCondLst>
                                  <p:childTnLst>
                                    <p:set>
                                      <p:cBhvr>
                                        <p:cTn id="55" dur="1" fill="hold">
                                          <p:stCondLst>
                                            <p:cond delay="0"/>
                                          </p:stCondLst>
                                        </p:cTn>
                                        <p:tgtEl>
                                          <p:spTgt spid="259093"/>
                                        </p:tgtEl>
                                        <p:attrNameLst>
                                          <p:attrName>style.visibility</p:attrName>
                                        </p:attrNameLst>
                                      </p:cBhvr>
                                      <p:to>
                                        <p:strVal val="visible"/>
                                      </p:to>
                                    </p:set>
                                    <p:animEffect transition="in" filter="fade">
                                      <p:cBhvr>
                                        <p:cTn id="56" dur="100"/>
                                        <p:tgtEl>
                                          <p:spTgt spid="259093"/>
                                        </p:tgtEl>
                                      </p:cBhvr>
                                    </p:animEffect>
                                    <p:anim calcmode="lin" valueType="num">
                                      <p:cBhvr>
                                        <p:cTn id="57" dur="400" fill="hold"/>
                                        <p:tgtEl>
                                          <p:spTgt spid="259093"/>
                                        </p:tgtEl>
                                        <p:attrNameLst>
                                          <p:attrName>ppt_x</p:attrName>
                                        </p:attrNameLst>
                                      </p:cBhvr>
                                      <p:tavLst>
                                        <p:tav tm="0">
                                          <p:val>
                                            <p:strVal val="#ppt_x"/>
                                          </p:val>
                                        </p:tav>
                                        <p:tav tm="100000">
                                          <p:val>
                                            <p:strVal val="#ppt_x"/>
                                          </p:val>
                                        </p:tav>
                                      </p:tavLst>
                                    </p:anim>
                                    <p:anim calcmode="lin" valueType="num">
                                      <p:cBhvr>
                                        <p:cTn id="58" dur="400" fill="hold"/>
                                        <p:tgtEl>
                                          <p:spTgt spid="259093"/>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5909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5909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9" grpId="0"/>
      <p:bldP spid="259091" grpId="0"/>
      <p:bldP spid="259092" grpId="0"/>
      <p:bldP spid="2590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8"/>
          <p:cNvPicPr>
            <a:picLocks noChangeAspect="1" noChangeArrowheads="1"/>
          </p:cNvPicPr>
          <p:nvPr/>
        </p:nvPicPr>
        <p:blipFill>
          <a:blip r:embed="rId2"/>
          <a:srcRect/>
          <a:stretch>
            <a:fillRect/>
          </a:stretch>
        </p:blipFill>
        <p:spPr bwMode="auto">
          <a:xfrm>
            <a:off x="0" y="-304800"/>
            <a:ext cx="9144000" cy="6856413"/>
          </a:xfrm>
          <a:prstGeom prst="rect">
            <a:avLst/>
          </a:prstGeom>
          <a:noFill/>
          <a:ln w="9525">
            <a:noFill/>
            <a:miter lim="800000"/>
            <a:headEnd/>
            <a:tailEnd/>
          </a:ln>
        </p:spPr>
      </p:pic>
      <p:pic>
        <p:nvPicPr>
          <p:cNvPr id="271365" name="Picture 5" descr="250px-07"/>
          <p:cNvPicPr>
            <a:picLocks noChangeAspect="1" noChangeArrowheads="1"/>
          </p:cNvPicPr>
          <p:nvPr/>
        </p:nvPicPr>
        <p:blipFill>
          <a:blip r:embed="rId3"/>
          <a:srcRect/>
          <a:stretch>
            <a:fillRect/>
          </a:stretch>
        </p:blipFill>
        <p:spPr bwMode="auto">
          <a:xfrm>
            <a:off x="381000" y="990600"/>
            <a:ext cx="4038600" cy="5105400"/>
          </a:xfrm>
          <a:prstGeom prst="rect">
            <a:avLst/>
          </a:prstGeom>
          <a:noFill/>
          <a:ln w="9525">
            <a:noFill/>
            <a:miter lim="800000"/>
            <a:headEnd/>
            <a:tailEnd/>
          </a:ln>
        </p:spPr>
      </p:pic>
      <p:pic>
        <p:nvPicPr>
          <p:cNvPr id="271366" name="Picture 6" descr="khihau712073"/>
          <p:cNvPicPr>
            <a:picLocks noChangeAspect="1" noChangeArrowheads="1"/>
          </p:cNvPicPr>
          <p:nvPr/>
        </p:nvPicPr>
        <p:blipFill>
          <a:blip r:embed="rId4"/>
          <a:srcRect/>
          <a:stretch>
            <a:fillRect/>
          </a:stretch>
        </p:blipFill>
        <p:spPr bwMode="auto">
          <a:xfrm>
            <a:off x="4648200" y="990600"/>
            <a:ext cx="4191000" cy="5105400"/>
          </a:xfrm>
          <a:prstGeom prst="rect">
            <a:avLst/>
          </a:prstGeom>
          <a:noFill/>
          <a:ln w="9525">
            <a:noFill/>
            <a:miter lim="800000"/>
            <a:headEnd/>
            <a:tailEnd/>
          </a:ln>
        </p:spPr>
      </p:pic>
      <p:sp>
        <p:nvSpPr>
          <p:cNvPr id="13317" name="Rectangle 9"/>
          <p:cNvSpPr>
            <a:spLocks noChangeArrowheads="1"/>
          </p:cNvSpPr>
          <p:nvPr/>
        </p:nvSpPr>
        <p:spPr bwMode="auto">
          <a:xfrm>
            <a:off x="1066800" y="152400"/>
            <a:ext cx="6705600" cy="457200"/>
          </a:xfrm>
          <a:prstGeom prst="rect">
            <a:avLst/>
          </a:prstGeom>
          <a:noFill/>
          <a:ln w="9525" algn="ctr">
            <a:noFill/>
            <a:miter lim="800000"/>
            <a:headEnd/>
            <a:tailEnd/>
          </a:ln>
        </p:spPr>
        <p:txBody>
          <a:bodyPr>
            <a:spAutoFit/>
          </a:bodyPr>
          <a:lstStyle/>
          <a:p>
            <a:pPr eaLnBrk="1" hangingPunct="1"/>
            <a:r>
              <a:rPr lang="en-US">
                <a:solidFill>
                  <a:srgbClr val="FFFF00"/>
                </a:solidFill>
              </a:rPr>
              <a:t>           Sự phân bố của động vật, thực vật</a:t>
            </a:r>
          </a:p>
        </p:txBody>
      </p:sp>
      <p:pic>
        <p:nvPicPr>
          <p:cNvPr id="271370" name="Picture 10" descr="sun14[1]"/>
          <p:cNvPicPr>
            <a:picLocks noChangeAspect="1" noChangeArrowheads="1" noCrop="1"/>
          </p:cNvPicPr>
          <p:nvPr/>
        </p:nvPicPr>
        <p:blipFill>
          <a:blip r:embed="rId5"/>
          <a:srcRect/>
          <a:stretch>
            <a:fillRect/>
          </a:stretch>
        </p:blipFill>
        <p:spPr bwMode="auto">
          <a:xfrm>
            <a:off x="0" y="0"/>
            <a:ext cx="1752600" cy="15255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1365"/>
                                        </p:tgtEl>
                                        <p:attrNameLst>
                                          <p:attrName>style.visibility</p:attrName>
                                        </p:attrNameLst>
                                      </p:cBhvr>
                                      <p:to>
                                        <p:strVal val="visible"/>
                                      </p:to>
                                    </p:set>
                                    <p:anim calcmode="lin" valueType="num">
                                      <p:cBhvr>
                                        <p:cTn id="7" dur="500" fill="hold"/>
                                        <p:tgtEl>
                                          <p:spTgt spid="271365"/>
                                        </p:tgtEl>
                                        <p:attrNameLst>
                                          <p:attrName>ppt_w</p:attrName>
                                        </p:attrNameLst>
                                      </p:cBhvr>
                                      <p:tavLst>
                                        <p:tav tm="0">
                                          <p:val>
                                            <p:fltVal val="0"/>
                                          </p:val>
                                        </p:tav>
                                        <p:tav tm="100000">
                                          <p:val>
                                            <p:strVal val="#ppt_w"/>
                                          </p:val>
                                        </p:tav>
                                      </p:tavLst>
                                    </p:anim>
                                    <p:anim calcmode="lin" valueType="num">
                                      <p:cBhvr>
                                        <p:cTn id="8" dur="500" fill="hold"/>
                                        <p:tgtEl>
                                          <p:spTgt spid="271365"/>
                                        </p:tgtEl>
                                        <p:attrNameLst>
                                          <p:attrName>ppt_h</p:attrName>
                                        </p:attrNameLst>
                                      </p:cBhvr>
                                      <p:tavLst>
                                        <p:tav tm="0">
                                          <p:val>
                                            <p:fltVal val="0"/>
                                          </p:val>
                                        </p:tav>
                                        <p:tav tm="100000">
                                          <p:val>
                                            <p:strVal val="#ppt_h"/>
                                          </p:val>
                                        </p:tav>
                                      </p:tavLst>
                                    </p:anim>
                                    <p:animEffect transition="in" filter="fade">
                                      <p:cBhvr>
                                        <p:cTn id="9" dur="500"/>
                                        <p:tgtEl>
                                          <p:spTgt spid="271365"/>
                                        </p:tgtEl>
                                      </p:cBhvr>
                                    </p:animEffect>
                                  </p:childTnLst>
                                </p:cTn>
                              </p:par>
                            </p:childTnLst>
                          </p:cTn>
                        </p:par>
                        <p:par>
                          <p:cTn id="10" fill="hold" nodeType="afterGroup">
                            <p:stCondLst>
                              <p:cond delay="500"/>
                            </p:stCondLst>
                            <p:childTnLst>
                              <p:par>
                                <p:cTn id="11" presetID="29" presetClass="entr" presetSubtype="0" fill="hold" nodeType="afterEffect">
                                  <p:stCondLst>
                                    <p:cond delay="0"/>
                                  </p:stCondLst>
                                  <p:childTnLst>
                                    <p:set>
                                      <p:cBhvr>
                                        <p:cTn id="12" dur="1" fill="hold">
                                          <p:stCondLst>
                                            <p:cond delay="0"/>
                                          </p:stCondLst>
                                        </p:cTn>
                                        <p:tgtEl>
                                          <p:spTgt spid="271366"/>
                                        </p:tgtEl>
                                        <p:attrNameLst>
                                          <p:attrName>style.visibility</p:attrName>
                                        </p:attrNameLst>
                                      </p:cBhvr>
                                      <p:to>
                                        <p:strVal val="visible"/>
                                      </p:to>
                                    </p:set>
                                    <p:anim calcmode="lin" valueType="num">
                                      <p:cBhvr>
                                        <p:cTn id="13" dur="1000" fill="hold"/>
                                        <p:tgtEl>
                                          <p:spTgt spid="271366"/>
                                        </p:tgtEl>
                                        <p:attrNameLst>
                                          <p:attrName>ppt_x</p:attrName>
                                        </p:attrNameLst>
                                      </p:cBhvr>
                                      <p:tavLst>
                                        <p:tav tm="0">
                                          <p:val>
                                            <p:strVal val="#ppt_x-.2"/>
                                          </p:val>
                                        </p:tav>
                                        <p:tav tm="100000">
                                          <p:val>
                                            <p:strVal val="#ppt_x"/>
                                          </p:val>
                                        </p:tav>
                                      </p:tavLst>
                                    </p:anim>
                                    <p:anim calcmode="lin" valueType="num">
                                      <p:cBhvr>
                                        <p:cTn id="14" dur="1000" fill="hold"/>
                                        <p:tgtEl>
                                          <p:spTgt spid="27136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71366"/>
                                        </p:tgtEl>
                                      </p:cBhvr>
                                    </p:animEffect>
                                  </p:childTnLst>
                                </p:cTn>
                              </p:par>
                            </p:childTnLst>
                          </p:cTn>
                        </p:par>
                        <p:par>
                          <p:cTn id="16" fill="hold" nodeType="afterGroup">
                            <p:stCondLst>
                              <p:cond delay="1500"/>
                            </p:stCondLst>
                            <p:childTnLst>
                              <p:par>
                                <p:cTn id="17" presetID="53" presetClass="entr" presetSubtype="0" fill="hold" nodeType="afterEffect">
                                  <p:stCondLst>
                                    <p:cond delay="0"/>
                                  </p:stCondLst>
                                  <p:childTnLst>
                                    <p:set>
                                      <p:cBhvr>
                                        <p:cTn id="18" dur="1" fill="hold">
                                          <p:stCondLst>
                                            <p:cond delay="0"/>
                                          </p:stCondLst>
                                        </p:cTn>
                                        <p:tgtEl>
                                          <p:spTgt spid="271370"/>
                                        </p:tgtEl>
                                        <p:attrNameLst>
                                          <p:attrName>style.visibility</p:attrName>
                                        </p:attrNameLst>
                                      </p:cBhvr>
                                      <p:to>
                                        <p:strVal val="visible"/>
                                      </p:to>
                                    </p:set>
                                    <p:anim calcmode="lin" valueType="num">
                                      <p:cBhvr>
                                        <p:cTn id="19" dur="500" fill="hold"/>
                                        <p:tgtEl>
                                          <p:spTgt spid="271370"/>
                                        </p:tgtEl>
                                        <p:attrNameLst>
                                          <p:attrName>ppt_w</p:attrName>
                                        </p:attrNameLst>
                                      </p:cBhvr>
                                      <p:tavLst>
                                        <p:tav tm="0">
                                          <p:val>
                                            <p:fltVal val="0"/>
                                          </p:val>
                                        </p:tav>
                                        <p:tav tm="100000">
                                          <p:val>
                                            <p:strVal val="#ppt_w"/>
                                          </p:val>
                                        </p:tav>
                                      </p:tavLst>
                                    </p:anim>
                                    <p:anim calcmode="lin" valueType="num">
                                      <p:cBhvr>
                                        <p:cTn id="20" dur="500" fill="hold"/>
                                        <p:tgtEl>
                                          <p:spTgt spid="271370"/>
                                        </p:tgtEl>
                                        <p:attrNameLst>
                                          <p:attrName>ppt_h</p:attrName>
                                        </p:attrNameLst>
                                      </p:cBhvr>
                                      <p:tavLst>
                                        <p:tav tm="0">
                                          <p:val>
                                            <p:fltVal val="0"/>
                                          </p:val>
                                        </p:tav>
                                        <p:tav tm="100000">
                                          <p:val>
                                            <p:strVal val="#ppt_h"/>
                                          </p:val>
                                        </p:tav>
                                      </p:tavLst>
                                    </p:anim>
                                    <p:animEffect transition="in" filter="fade">
                                      <p:cBhvr>
                                        <p:cTn id="21" dur="500"/>
                                        <p:tgtEl>
                                          <p:spTgt spid="271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2" name="Dong vat xu nong.mpg">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Text Box 13"/>
          <p:cNvSpPr txBox="1">
            <a:spLocks noChangeArrowheads="1"/>
          </p:cNvSpPr>
          <p:nvPr/>
        </p:nvSpPr>
        <p:spPr bwMode="auto">
          <a:xfrm>
            <a:off x="685800" y="228600"/>
            <a:ext cx="7772400" cy="519113"/>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FF00"/>
                </a:solidFill>
              </a:rPr>
              <a:t>Hình ảnh một số động vật sống ở xứ nóng</a:t>
            </a:r>
          </a:p>
        </p:txBody>
      </p:sp>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4609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6092"/>
                                        </p:tgtEl>
                                      </p:cBhvr>
                                    </p:cmd>
                                  </p:childTnLst>
                                </p:cTn>
                              </p:par>
                            </p:childTnLst>
                          </p:cTn>
                        </p:par>
                      </p:childTnLst>
                    </p:cTn>
                  </p:par>
                </p:childTnLst>
              </p:cTn>
              <p:nextCondLst>
                <p:cond evt="onClick" delay="0">
                  <p:tgtEl>
                    <p:spTgt spid="46092"/>
                  </p:tgtEl>
                </p:cond>
              </p:nextCondLst>
            </p:seq>
            <p:video>
              <p:cMediaNode>
                <p:cTn id="7" fill="hold" display="0">
                  <p:stCondLst>
                    <p:cond delay="indefinite"/>
                  </p:stCondLst>
                  <p:endCondLst>
                    <p:cond evt="onNext" delay="0">
                      <p:tgtEl>
                        <p:sldTgt/>
                      </p:tgtEl>
                    </p:cond>
                    <p:cond evt="onPrev" delay="0">
                      <p:tgtEl>
                        <p:sldTgt/>
                      </p:tgtEl>
                    </p:cond>
                  </p:endCondLst>
                </p:cTn>
                <p:tgtEl>
                  <p:spTgt spid="4609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8"/>
          <p:cNvPicPr>
            <a:picLocks noChangeAspect="1" noChangeArrowheads="1"/>
          </p:cNvPicPr>
          <p:nvPr/>
        </p:nvPicPr>
        <p:blipFill>
          <a:blip r:embed="rId3"/>
          <a:srcRect/>
          <a:stretch>
            <a:fillRect/>
          </a:stretch>
        </p:blipFill>
        <p:spPr bwMode="auto">
          <a:xfrm>
            <a:off x="0" y="1588"/>
            <a:ext cx="9144000" cy="6856412"/>
          </a:xfrm>
          <a:prstGeom prst="rect">
            <a:avLst/>
          </a:prstGeom>
          <a:noFill/>
          <a:ln w="9525">
            <a:noFill/>
            <a:miter lim="800000"/>
            <a:headEnd/>
            <a:tailEnd/>
          </a:ln>
        </p:spPr>
      </p:pic>
      <p:sp>
        <p:nvSpPr>
          <p:cNvPr id="15363" name="Text Box 3"/>
          <p:cNvSpPr txBox="1">
            <a:spLocks noChangeArrowheads="1"/>
          </p:cNvSpPr>
          <p:nvPr/>
        </p:nvSpPr>
        <p:spPr bwMode="auto">
          <a:xfrm>
            <a:off x="838200" y="228600"/>
            <a:ext cx="6096000" cy="457200"/>
          </a:xfrm>
          <a:prstGeom prst="rect">
            <a:avLst/>
          </a:prstGeom>
          <a:noFill/>
          <a:ln w="9525">
            <a:noFill/>
            <a:miter lim="800000"/>
            <a:headEnd/>
            <a:tailEnd/>
          </a:ln>
        </p:spPr>
        <p:txBody>
          <a:bodyPr>
            <a:spAutoFit/>
          </a:bodyPr>
          <a:lstStyle/>
          <a:p>
            <a:pPr algn="ctr" eaLnBrk="1" hangingPunct="1">
              <a:spcBef>
                <a:spcPct val="50000"/>
              </a:spcBef>
            </a:pPr>
            <a:endParaRPr lang="en-US">
              <a:solidFill>
                <a:srgbClr val="FFFF00"/>
              </a:solidFill>
            </a:endParaRPr>
          </a:p>
        </p:txBody>
      </p:sp>
      <p:pic>
        <p:nvPicPr>
          <p:cNvPr id="131081" name="Dong vat xu lanh.mpg">
            <a:hlinkClick r:id="" action="ppaction://media"/>
          </p:cNvPr>
          <p:cNvPicPr>
            <a:picLocks noRot="1" noChangeAspect="1" noChangeArrowheads="1"/>
          </p:cNvPicPr>
          <p:nvPr>
            <a:videoFile r:link="rId1"/>
          </p:nvPr>
        </p:nvPicPr>
        <p:blipFill>
          <a:blip r:embed="rId4"/>
          <a:srcRect/>
          <a:stretch>
            <a:fillRect/>
          </a:stretch>
        </p:blipFill>
        <p:spPr bwMode="auto">
          <a:xfrm>
            <a:off x="-152400" y="0"/>
            <a:ext cx="9296400" cy="6858000"/>
          </a:xfrm>
          <a:prstGeom prst="rect">
            <a:avLst/>
          </a:prstGeom>
          <a:noFill/>
          <a:ln w="9525">
            <a:noFill/>
            <a:miter lim="800000"/>
            <a:headEnd/>
            <a:tailEnd/>
          </a:ln>
        </p:spPr>
      </p:pic>
      <p:sp>
        <p:nvSpPr>
          <p:cNvPr id="15365" name="Rectangle 10"/>
          <p:cNvSpPr>
            <a:spLocks noChangeArrowheads="1"/>
          </p:cNvSpPr>
          <p:nvPr/>
        </p:nvSpPr>
        <p:spPr bwMode="auto">
          <a:xfrm>
            <a:off x="609600" y="228600"/>
            <a:ext cx="8001000" cy="579438"/>
          </a:xfrm>
          <a:prstGeom prst="rect">
            <a:avLst/>
          </a:prstGeom>
          <a:noFill/>
          <a:ln w="9525" algn="ctr">
            <a:noFill/>
            <a:miter lim="800000"/>
            <a:headEnd/>
            <a:tailEnd/>
          </a:ln>
        </p:spPr>
        <p:txBody>
          <a:bodyPr>
            <a:spAutoFit/>
          </a:bodyPr>
          <a:lstStyle/>
          <a:p>
            <a:pPr eaLnBrk="1" hangingPunct="1">
              <a:spcBef>
                <a:spcPct val="50000"/>
              </a:spcBef>
            </a:pPr>
            <a:r>
              <a:rPr lang="en-US" sz="3200">
                <a:solidFill>
                  <a:srgbClr val="FFFF00"/>
                </a:solidFill>
              </a:rPr>
              <a:t>Hình ảnh một số động vật sống ở xứ lạnh</a:t>
            </a:r>
          </a:p>
        </p:txBody>
      </p:sp>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3108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afterEffect">
                                  <p:stCondLst>
                                    <p:cond delay="0"/>
                                  </p:stCondLst>
                                  <p:childTnLst>
                                    <p:cmd type="call" cmd="togglePause">
                                      <p:cBhvr>
                                        <p:cTn id="6" dur="1" fill="hold"/>
                                        <p:tgtEl>
                                          <p:spTgt spid="131081"/>
                                        </p:tgtEl>
                                      </p:cBhvr>
                                    </p:cmd>
                                  </p:childTnLst>
                                </p:cTn>
                              </p:par>
                            </p:childTnLst>
                          </p:cTn>
                        </p:par>
                      </p:childTnLst>
                    </p:cTn>
                  </p:par>
                </p:childTnLst>
              </p:cTn>
              <p:nextCondLst>
                <p:cond evt="onClick" delay="0">
                  <p:tgtEl>
                    <p:spTgt spid="131081"/>
                  </p:tgtEl>
                </p:cond>
              </p:nextCondLst>
            </p:seq>
            <p:video>
              <p:cMediaNode>
                <p:cTn id="7" fill="hold" display="0">
                  <p:stCondLst>
                    <p:cond delay="indefinite"/>
                  </p:stCondLst>
                  <p:endCondLst>
                    <p:cond evt="onNext" delay="0">
                      <p:tgtEl>
                        <p:sldTgt/>
                      </p:tgtEl>
                    </p:cond>
                    <p:cond evt="onPrev" delay="0">
                      <p:tgtEl>
                        <p:sldTgt/>
                      </p:tgtEl>
                    </p:cond>
                  </p:endCondLst>
                </p:cTn>
                <p:tgtEl>
                  <p:spTgt spid="13108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sun14[1]"/>
          <p:cNvPicPr>
            <a:picLocks noChangeAspect="1" noChangeArrowheads="1" noCrop="1"/>
          </p:cNvPicPr>
          <p:nvPr/>
        </p:nvPicPr>
        <p:blipFill>
          <a:blip r:embed="rId2"/>
          <a:srcRect/>
          <a:stretch>
            <a:fillRect/>
          </a:stretch>
        </p:blipFill>
        <p:spPr bwMode="auto">
          <a:xfrm>
            <a:off x="7086600" y="533400"/>
            <a:ext cx="1752600" cy="1525588"/>
          </a:xfrm>
          <a:prstGeom prst="rect">
            <a:avLst/>
          </a:prstGeom>
          <a:noFill/>
          <a:ln w="9525">
            <a:noFill/>
            <a:miter lim="800000"/>
            <a:headEnd/>
            <a:tailEnd/>
          </a:ln>
        </p:spPr>
      </p:pic>
      <p:pic>
        <p:nvPicPr>
          <p:cNvPr id="272390" name="Picture 6" descr="Clear_Winter"/>
          <p:cNvPicPr>
            <a:picLocks noChangeAspect="1" noChangeArrowheads="1"/>
          </p:cNvPicPr>
          <p:nvPr/>
        </p:nvPicPr>
        <p:blipFill>
          <a:blip r:embed="rId3"/>
          <a:srcRect/>
          <a:stretch>
            <a:fillRect/>
          </a:stretch>
        </p:blipFill>
        <p:spPr bwMode="auto">
          <a:xfrm>
            <a:off x="152400" y="2187575"/>
            <a:ext cx="4114800" cy="3375025"/>
          </a:xfrm>
          <a:prstGeom prst="rect">
            <a:avLst/>
          </a:prstGeom>
          <a:noFill/>
          <a:ln w="9525">
            <a:noFill/>
            <a:miter lim="800000"/>
            <a:headEnd/>
            <a:tailEnd/>
          </a:ln>
        </p:spPr>
      </p:pic>
      <p:pic>
        <p:nvPicPr>
          <p:cNvPr id="272391" name="Picture 7" descr="50783303_q1"/>
          <p:cNvPicPr>
            <a:picLocks noChangeAspect="1" noChangeArrowheads="1"/>
          </p:cNvPicPr>
          <p:nvPr/>
        </p:nvPicPr>
        <p:blipFill>
          <a:blip r:embed="rId4"/>
          <a:srcRect/>
          <a:stretch>
            <a:fillRect/>
          </a:stretch>
        </p:blipFill>
        <p:spPr bwMode="auto">
          <a:xfrm>
            <a:off x="4648200" y="2209800"/>
            <a:ext cx="4267200" cy="3348038"/>
          </a:xfrm>
          <a:prstGeom prst="rect">
            <a:avLst/>
          </a:prstGeom>
          <a:noFill/>
          <a:ln w="9525">
            <a:noFill/>
            <a:miter lim="800000"/>
            <a:headEnd/>
            <a:tailEnd/>
          </a:ln>
        </p:spPr>
      </p:pic>
      <p:sp>
        <p:nvSpPr>
          <p:cNvPr id="16389" name="Rectangle 8"/>
          <p:cNvSpPr>
            <a:spLocks noChangeArrowheads="1"/>
          </p:cNvSpPr>
          <p:nvPr/>
        </p:nvSpPr>
        <p:spPr bwMode="auto">
          <a:xfrm>
            <a:off x="1066800" y="1066800"/>
            <a:ext cx="6553200" cy="457200"/>
          </a:xfrm>
          <a:prstGeom prst="rect">
            <a:avLst/>
          </a:prstGeom>
          <a:noFill/>
          <a:ln w="9525" algn="ctr">
            <a:noFill/>
            <a:miter lim="800000"/>
            <a:headEnd/>
            <a:tailEnd/>
          </a:ln>
        </p:spPr>
        <p:txBody>
          <a:bodyPr>
            <a:spAutoFit/>
          </a:bodyPr>
          <a:lstStyle/>
          <a:p>
            <a:pPr eaLnBrk="1" hangingPunct="1"/>
            <a:r>
              <a:rPr lang="en-US">
                <a:solidFill>
                  <a:srgbClr val="FFFF00"/>
                </a:solidFill>
              </a:rPr>
              <a:t>       </a:t>
            </a:r>
            <a:r>
              <a:rPr lang="en-US">
                <a:solidFill>
                  <a:srgbClr val="0000FF"/>
                </a:solidFill>
              </a:rPr>
              <a:t>Sự phân bố của động vật, thực vật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p:cTn id="7" dur="500" fill="hold"/>
                                        <p:tgtEl>
                                          <p:spTgt spid="272387"/>
                                        </p:tgtEl>
                                        <p:attrNameLst>
                                          <p:attrName>ppt_w</p:attrName>
                                        </p:attrNameLst>
                                      </p:cBhvr>
                                      <p:tavLst>
                                        <p:tav tm="0">
                                          <p:val>
                                            <p:fltVal val="0"/>
                                          </p:val>
                                        </p:tav>
                                        <p:tav tm="100000">
                                          <p:val>
                                            <p:strVal val="#ppt_w"/>
                                          </p:val>
                                        </p:tav>
                                      </p:tavLst>
                                    </p:anim>
                                    <p:anim calcmode="lin" valueType="num">
                                      <p:cBhvr>
                                        <p:cTn id="8" dur="500" fill="hold"/>
                                        <p:tgtEl>
                                          <p:spTgt spid="272387"/>
                                        </p:tgtEl>
                                        <p:attrNameLst>
                                          <p:attrName>ppt_h</p:attrName>
                                        </p:attrNameLst>
                                      </p:cBhvr>
                                      <p:tavLst>
                                        <p:tav tm="0">
                                          <p:val>
                                            <p:fltVal val="0"/>
                                          </p:val>
                                        </p:tav>
                                        <p:tav tm="100000">
                                          <p:val>
                                            <p:strVal val="#ppt_h"/>
                                          </p:val>
                                        </p:tav>
                                      </p:tavLst>
                                    </p:anim>
                                    <p:animEffect transition="in" filter="fade">
                                      <p:cBhvr>
                                        <p:cTn id="9" dur="500"/>
                                        <p:tgtEl>
                                          <p:spTgt spid="272387"/>
                                        </p:tgtEl>
                                      </p:cBhvr>
                                    </p:animEffect>
                                  </p:childTnLst>
                                </p:cTn>
                              </p:par>
                            </p:childTnLst>
                          </p:cTn>
                        </p:par>
                        <p:par>
                          <p:cTn id="10" fill="hold" nodeType="afterGroup">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72390"/>
                                        </p:tgtEl>
                                        <p:attrNameLst>
                                          <p:attrName>style.visibility</p:attrName>
                                        </p:attrNameLst>
                                      </p:cBhvr>
                                      <p:to>
                                        <p:strVal val="visible"/>
                                      </p:to>
                                    </p:set>
                                    <p:anim calcmode="lin" valueType="num">
                                      <p:cBhvr>
                                        <p:cTn id="13" dur="500" fill="hold"/>
                                        <p:tgtEl>
                                          <p:spTgt spid="272390"/>
                                        </p:tgtEl>
                                        <p:attrNameLst>
                                          <p:attrName>ppt_w</p:attrName>
                                        </p:attrNameLst>
                                      </p:cBhvr>
                                      <p:tavLst>
                                        <p:tav tm="0">
                                          <p:val>
                                            <p:fltVal val="0"/>
                                          </p:val>
                                        </p:tav>
                                        <p:tav tm="100000">
                                          <p:val>
                                            <p:strVal val="#ppt_w"/>
                                          </p:val>
                                        </p:tav>
                                      </p:tavLst>
                                    </p:anim>
                                    <p:anim calcmode="lin" valueType="num">
                                      <p:cBhvr>
                                        <p:cTn id="14" dur="500" fill="hold"/>
                                        <p:tgtEl>
                                          <p:spTgt spid="272390"/>
                                        </p:tgtEl>
                                        <p:attrNameLst>
                                          <p:attrName>ppt_h</p:attrName>
                                        </p:attrNameLst>
                                      </p:cBhvr>
                                      <p:tavLst>
                                        <p:tav tm="0">
                                          <p:val>
                                            <p:fltVal val="0"/>
                                          </p:val>
                                        </p:tav>
                                        <p:tav tm="100000">
                                          <p:val>
                                            <p:strVal val="#ppt_h"/>
                                          </p:val>
                                        </p:tav>
                                      </p:tavLst>
                                    </p:anim>
                                    <p:anim calcmode="lin" valueType="num">
                                      <p:cBhvr>
                                        <p:cTn id="15" dur="500" fill="hold"/>
                                        <p:tgtEl>
                                          <p:spTgt spid="272390"/>
                                        </p:tgtEl>
                                        <p:attrNameLst>
                                          <p:attrName>style.rotation</p:attrName>
                                        </p:attrNameLst>
                                      </p:cBhvr>
                                      <p:tavLst>
                                        <p:tav tm="0">
                                          <p:val>
                                            <p:fltVal val="360"/>
                                          </p:val>
                                        </p:tav>
                                        <p:tav tm="100000">
                                          <p:val>
                                            <p:fltVal val="0"/>
                                          </p:val>
                                        </p:tav>
                                      </p:tavLst>
                                    </p:anim>
                                    <p:animEffect transition="in" filter="fade">
                                      <p:cBhvr>
                                        <p:cTn id="16" dur="500"/>
                                        <p:tgtEl>
                                          <p:spTgt spid="272390"/>
                                        </p:tgtEl>
                                      </p:cBhvr>
                                    </p:animEffect>
                                  </p:childTnLst>
                                </p:cTn>
                              </p:par>
                            </p:childTnLst>
                          </p:cTn>
                        </p:par>
                        <p:par>
                          <p:cTn id="17" fill="hold" nodeType="afterGroup">
                            <p:stCondLst>
                              <p:cond delay="1000"/>
                            </p:stCondLst>
                            <p:childTnLst>
                              <p:par>
                                <p:cTn id="18" presetID="15" presetClass="entr" presetSubtype="0" fill="hold" nodeType="afterEffect">
                                  <p:stCondLst>
                                    <p:cond delay="0"/>
                                  </p:stCondLst>
                                  <p:childTnLst>
                                    <p:set>
                                      <p:cBhvr>
                                        <p:cTn id="19" dur="1" fill="hold">
                                          <p:stCondLst>
                                            <p:cond delay="0"/>
                                          </p:stCondLst>
                                        </p:cTn>
                                        <p:tgtEl>
                                          <p:spTgt spid="272391"/>
                                        </p:tgtEl>
                                        <p:attrNameLst>
                                          <p:attrName>style.visibility</p:attrName>
                                        </p:attrNameLst>
                                      </p:cBhvr>
                                      <p:to>
                                        <p:strVal val="visible"/>
                                      </p:to>
                                    </p:set>
                                    <p:anim calcmode="lin" valueType="num">
                                      <p:cBhvr>
                                        <p:cTn id="20" dur="1000" fill="hold"/>
                                        <p:tgtEl>
                                          <p:spTgt spid="272391"/>
                                        </p:tgtEl>
                                        <p:attrNameLst>
                                          <p:attrName>ppt_w</p:attrName>
                                        </p:attrNameLst>
                                      </p:cBhvr>
                                      <p:tavLst>
                                        <p:tav tm="0">
                                          <p:val>
                                            <p:fltVal val="0"/>
                                          </p:val>
                                        </p:tav>
                                        <p:tav tm="100000">
                                          <p:val>
                                            <p:strVal val="#ppt_w"/>
                                          </p:val>
                                        </p:tav>
                                      </p:tavLst>
                                    </p:anim>
                                    <p:anim calcmode="lin" valueType="num">
                                      <p:cBhvr>
                                        <p:cTn id="21" dur="1000" fill="hold"/>
                                        <p:tgtEl>
                                          <p:spTgt spid="272391"/>
                                        </p:tgtEl>
                                        <p:attrNameLst>
                                          <p:attrName>ppt_h</p:attrName>
                                        </p:attrNameLst>
                                      </p:cBhvr>
                                      <p:tavLst>
                                        <p:tav tm="0">
                                          <p:val>
                                            <p:fltVal val="0"/>
                                          </p:val>
                                        </p:tav>
                                        <p:tav tm="100000">
                                          <p:val>
                                            <p:strVal val="#ppt_h"/>
                                          </p:val>
                                        </p:tav>
                                      </p:tavLst>
                                    </p:anim>
                                    <p:anim calcmode="lin" valueType="num">
                                      <p:cBhvr>
                                        <p:cTn id="22" dur="1000" fill="hold"/>
                                        <p:tgtEl>
                                          <p:spTgt spid="27239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723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iết kế: Thạch Trương Thảo (0987 039 863)">
  <a:themeElements>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iết kế: Thạch Trương Thảo (0987 039 863)">
  <a:themeElements>
    <a:clrScheme name="2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3170</TotalTime>
  <Words>791</Words>
  <Application>Microsoft PowerPoint</Application>
  <PresentationFormat>On-screen Show (4:3)</PresentationFormat>
  <Paragraphs>84</Paragraphs>
  <Slides>23</Slides>
  <Notes>0</Notes>
  <HiddenSlides>0</HiddenSlides>
  <MMClips>6</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Calibri</vt:lpstr>
      <vt:lpstr>Times New Roman</vt:lpstr>
      <vt:lpstr>Tahoma</vt:lpstr>
      <vt:lpstr>Wingdings</vt:lpstr>
      <vt:lpstr>Thiết kế: Thạch Trương Thảo (0987 039 863)</vt:lpstr>
      <vt:lpstr>1_Thiết kế: Thạch Trương Thảo (0987 039 863)</vt:lpstr>
      <vt:lpstr>2_Thiết kế: Thạch Trương Thảo (0987 039 863)</vt:lpstr>
      <vt:lpstr>3_Default Design</vt:lpstr>
      <vt:lpstr>Blends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Quoc Anh</dc:creator>
  <cp:lastModifiedBy>CSTeam</cp:lastModifiedBy>
  <cp:revision>161</cp:revision>
  <cp:lastPrinted>1601-01-01T00:00:00Z</cp:lastPrinted>
  <dcterms:created xsi:type="dcterms:W3CDTF">2009-01-30T08:37:52Z</dcterms:created>
  <dcterms:modified xsi:type="dcterms:W3CDTF">2016-06-30T01:11:13Z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